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9" r:id="rId4"/>
    <p:sldMasterId id="2147483832" r:id="rId5"/>
  </p:sldMasterIdLst>
  <p:notesMasterIdLst>
    <p:notesMasterId r:id="rId13"/>
  </p:notesMasterIdLst>
  <p:handoutMasterIdLst>
    <p:handoutMasterId r:id="rId14"/>
  </p:handoutMasterIdLst>
  <p:sldIdLst>
    <p:sldId id="286" r:id="rId6"/>
    <p:sldId id="307" r:id="rId7"/>
    <p:sldId id="308" r:id="rId8"/>
    <p:sldId id="318" r:id="rId9"/>
    <p:sldId id="319" r:id="rId10"/>
    <p:sldId id="320" r:id="rId11"/>
    <p:sldId id="309" r:id="rId12"/>
  </p:sldIdLst>
  <p:sldSz cx="12192000" cy="6858000"/>
  <p:notesSz cx="6819900" cy="99187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76" autoAdjust="0"/>
    <p:restoredTop sz="80581" autoAdjust="0"/>
  </p:normalViewPr>
  <p:slideViewPr>
    <p:cSldViewPr snapToGrid="0">
      <p:cViewPr varScale="1">
        <p:scale>
          <a:sx n="89" d="100"/>
          <a:sy n="89" d="100"/>
        </p:scale>
        <p:origin x="1272" y="96"/>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379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latin typeface="+mj-lt"/>
              </a:rPr>
              <a:t>Pro </a:t>
            </a:r>
            <a:r>
              <a:rPr lang="en-US" sz="1600" dirty="0" smtClean="0">
                <a:latin typeface="+mj-lt"/>
              </a:rPr>
              <a:t>rata </a:t>
            </a:r>
            <a:r>
              <a:rPr lang="en-US" sz="1600" dirty="0" err="1">
                <a:latin typeface="+mj-lt"/>
              </a:rPr>
              <a:t>hæftelse</a:t>
            </a:r>
            <a:endParaRPr lang="en-US" sz="1600" dirty="0">
              <a:latin typeface="+mj-lt"/>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Pro rate hæftelse</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38C-4421-9169-F49517286D4D}"/>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38C-4421-9169-F49517286D4D}"/>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38C-4421-9169-F49517286D4D}"/>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38C-4421-9169-F49517286D4D}"/>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D38C-4421-9169-F49517286D4D}"/>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D38C-4421-9169-F49517286D4D}"/>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D38C-4421-9169-F49517286D4D}"/>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D38C-4421-9169-F49517286D4D}"/>
              </c:ext>
            </c:extLst>
          </c:dPt>
          <c:cat>
            <c:numRef>
              <c:f>Sheet1!$A$2:$A$9</c:f>
              <c:numCache>
                <c:formatCode>General</c:formatCode>
                <c:ptCount val="8"/>
              </c:numCache>
            </c:numRef>
          </c:cat>
          <c:val>
            <c:numRef>
              <c:f>Sheet1!$B$2:$B$9</c:f>
              <c:numCache>
                <c:formatCode>General</c:formatCode>
                <c:ptCount val="8"/>
                <c:pt idx="0">
                  <c:v>4</c:v>
                </c:pt>
                <c:pt idx="1">
                  <c:v>4</c:v>
                </c:pt>
                <c:pt idx="2">
                  <c:v>4</c:v>
                </c:pt>
                <c:pt idx="3">
                  <c:v>4</c:v>
                </c:pt>
                <c:pt idx="4">
                  <c:v>4</c:v>
                </c:pt>
                <c:pt idx="5">
                  <c:v>4</c:v>
                </c:pt>
                <c:pt idx="6">
                  <c:v>4</c:v>
                </c:pt>
                <c:pt idx="7">
                  <c:v>4</c:v>
                </c:pt>
              </c:numCache>
            </c:numRef>
          </c:val>
          <c:extLst>
            <c:ext xmlns:c16="http://schemas.microsoft.com/office/drawing/2014/chart" uri="{C3380CC4-5D6E-409C-BE32-E72D297353CC}">
              <c16:uniqueId val="{00000010-D38C-4421-9169-F49517286D4D}"/>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err="1">
                <a:latin typeface="+mj-lt"/>
              </a:rPr>
              <a:t>Solidarisk</a:t>
            </a:r>
            <a:r>
              <a:rPr lang="en-US" sz="1600" dirty="0">
                <a:latin typeface="+mj-lt"/>
              </a:rPr>
              <a:t> </a:t>
            </a:r>
            <a:r>
              <a:rPr lang="en-US" sz="1600" dirty="0" err="1">
                <a:latin typeface="+mj-lt"/>
              </a:rPr>
              <a:t>hæftelse</a:t>
            </a:r>
            <a:endParaRPr lang="en-US" sz="1600" dirty="0">
              <a:latin typeface="+mj-lt"/>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Solidarisk hæftelse</c:v>
                </c:pt>
              </c:strCache>
            </c:strRef>
          </c:tx>
          <c:spPr>
            <a:solidFill>
              <a:srgbClr val="003755"/>
            </a:solidFill>
          </c:spPr>
          <c:dPt>
            <c:idx val="0"/>
            <c:bubble3D val="0"/>
            <c:spPr>
              <a:solidFill>
                <a:srgbClr val="003755"/>
              </a:solidFill>
              <a:ln w="25400">
                <a:solidFill>
                  <a:schemeClr val="lt1"/>
                </a:solidFill>
              </a:ln>
              <a:effectLst/>
              <a:sp3d contourW="25400">
                <a:contourClr>
                  <a:schemeClr val="lt1"/>
                </a:contourClr>
              </a:sp3d>
            </c:spPr>
            <c:extLst>
              <c:ext xmlns:c16="http://schemas.microsoft.com/office/drawing/2014/chart" uri="{C3380CC4-5D6E-409C-BE32-E72D297353CC}">
                <c16:uniqueId val="{00000001-0B82-4BEA-95B4-466FB9A6DAF0}"/>
              </c:ext>
            </c:extLst>
          </c:dPt>
          <c:dPt>
            <c:idx val="1"/>
            <c:bubble3D val="0"/>
            <c:spPr>
              <a:solidFill>
                <a:srgbClr val="003755"/>
              </a:solidFill>
              <a:ln w="25400">
                <a:solidFill>
                  <a:schemeClr val="lt1"/>
                </a:solidFill>
              </a:ln>
              <a:effectLst/>
              <a:sp3d contourW="25400">
                <a:contourClr>
                  <a:schemeClr val="lt1"/>
                </a:contourClr>
              </a:sp3d>
            </c:spPr>
            <c:extLst>
              <c:ext xmlns:c16="http://schemas.microsoft.com/office/drawing/2014/chart" uri="{C3380CC4-5D6E-409C-BE32-E72D297353CC}">
                <c16:uniqueId val="{00000003-0B82-4BEA-95B4-466FB9A6DAF0}"/>
              </c:ext>
            </c:extLst>
          </c:dPt>
          <c:dPt>
            <c:idx val="2"/>
            <c:bubble3D val="0"/>
            <c:spPr>
              <a:solidFill>
                <a:srgbClr val="003755"/>
              </a:solidFill>
              <a:ln w="25400">
                <a:solidFill>
                  <a:schemeClr val="lt1"/>
                </a:solidFill>
              </a:ln>
              <a:effectLst/>
              <a:sp3d contourW="25400">
                <a:contourClr>
                  <a:schemeClr val="lt1"/>
                </a:contourClr>
              </a:sp3d>
            </c:spPr>
            <c:extLst>
              <c:ext xmlns:c16="http://schemas.microsoft.com/office/drawing/2014/chart" uri="{C3380CC4-5D6E-409C-BE32-E72D297353CC}">
                <c16:uniqueId val="{00000005-0B82-4BEA-95B4-466FB9A6DAF0}"/>
              </c:ext>
            </c:extLst>
          </c:dPt>
          <c:dPt>
            <c:idx val="3"/>
            <c:bubble3D val="0"/>
            <c:spPr>
              <a:solidFill>
                <a:srgbClr val="003755"/>
              </a:solidFill>
              <a:ln w="25400">
                <a:solidFill>
                  <a:schemeClr val="lt1"/>
                </a:solidFill>
              </a:ln>
              <a:effectLst/>
              <a:sp3d contourW="25400">
                <a:contourClr>
                  <a:schemeClr val="lt1"/>
                </a:contourClr>
              </a:sp3d>
            </c:spPr>
            <c:extLst>
              <c:ext xmlns:c16="http://schemas.microsoft.com/office/drawing/2014/chart" uri="{C3380CC4-5D6E-409C-BE32-E72D297353CC}">
                <c16:uniqueId val="{00000007-0B82-4BEA-95B4-466FB9A6DAF0}"/>
              </c:ext>
            </c:extLst>
          </c:dPt>
          <c:cat>
            <c:numRef>
              <c:f>Sheet1!$A$2:$A$5</c:f>
              <c:numCache>
                <c:formatCode>General</c:formatCode>
                <c:ptCount val="4"/>
              </c:numCache>
            </c:numRef>
          </c:cat>
          <c:val>
            <c:numRef>
              <c:f>Sheet1!$B$2:$B$5</c:f>
              <c:numCache>
                <c:formatCode>General</c:formatCode>
                <c:ptCount val="4"/>
                <c:pt idx="0">
                  <c:v>8.1999999999999993</c:v>
                </c:pt>
              </c:numCache>
            </c:numRef>
          </c:val>
          <c:extLst>
            <c:ext xmlns:c16="http://schemas.microsoft.com/office/drawing/2014/chart" uri="{C3380CC4-5D6E-409C-BE32-E72D297353CC}">
              <c16:uniqueId val="{00000008-0B82-4BEA-95B4-466FB9A6DAF0}"/>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65138" y="156643"/>
            <a:ext cx="2955290" cy="153888"/>
          </a:xfrm>
          <a:prstGeom prst="rect">
            <a:avLst/>
          </a:prstGeom>
        </p:spPr>
        <p:txBody>
          <a:bodyPr vert="horz" lIns="0" tIns="0" rIns="0" bIns="0" rtlCol="0">
            <a:spAutoFit/>
          </a:bodyPr>
          <a:lstStyle>
            <a:lvl1pPr algn="l">
              <a:defRPr sz="1200"/>
            </a:lvl1pPr>
          </a:lstStyle>
          <a:p>
            <a:endParaRPr lang="en-US" sz="1000" dirty="0"/>
          </a:p>
        </p:txBody>
      </p:sp>
      <p:sp>
        <p:nvSpPr>
          <p:cNvPr id="3" name="Date Placeholder 2"/>
          <p:cNvSpPr>
            <a:spLocks noGrp="1"/>
          </p:cNvSpPr>
          <p:nvPr>
            <p:ph type="dt" sz="quarter" idx="1"/>
          </p:nvPr>
        </p:nvSpPr>
        <p:spPr>
          <a:xfrm>
            <a:off x="3574865" y="156643"/>
            <a:ext cx="2772000" cy="153888"/>
          </a:xfrm>
          <a:prstGeom prst="rect">
            <a:avLst/>
          </a:prstGeom>
        </p:spPr>
        <p:txBody>
          <a:bodyPr vert="horz" lIns="0" tIns="0" rIns="0" bIns="0" rtlCol="0">
            <a:spAutoFit/>
          </a:bodyPr>
          <a:lstStyle>
            <a:lvl1pPr algn="r">
              <a:defRPr sz="1200"/>
            </a:lvl1pPr>
          </a:lstStyle>
          <a:p>
            <a:fld id="{38A3AD34-EEB9-4C9E-BF21-2EA80C15652E}" type="datetimeFigureOut">
              <a:rPr lang="en-US" sz="1000" smtClean="0"/>
              <a:pPr/>
              <a:t>10/7/2022</a:t>
            </a:fld>
            <a:endParaRPr lang="en-US" sz="1000"/>
          </a:p>
        </p:txBody>
      </p:sp>
      <p:sp>
        <p:nvSpPr>
          <p:cNvPr id="4" name="Footer Placeholder 3"/>
          <p:cNvSpPr>
            <a:spLocks noGrp="1"/>
          </p:cNvSpPr>
          <p:nvPr>
            <p:ph type="ftr" sz="quarter" idx="2"/>
          </p:nvPr>
        </p:nvSpPr>
        <p:spPr>
          <a:xfrm>
            <a:off x="465138" y="9686094"/>
            <a:ext cx="2955290" cy="153888"/>
          </a:xfrm>
          <a:prstGeom prst="rect">
            <a:avLst/>
          </a:prstGeom>
        </p:spPr>
        <p:txBody>
          <a:bodyPr vert="horz" lIns="0" tIns="0" rIns="0" bIns="0" rtlCol="0" anchor="b">
            <a:spAutoFit/>
          </a:bodyPr>
          <a:lstStyle>
            <a:lvl1pPr algn="l">
              <a:defRPr sz="1200"/>
            </a:lvl1pPr>
          </a:lstStyle>
          <a:p>
            <a:endParaRPr lang="en-US" sz="1000" dirty="0"/>
          </a:p>
        </p:txBody>
      </p:sp>
      <p:sp>
        <p:nvSpPr>
          <p:cNvPr id="5" name="Slide Number Placeholder 4"/>
          <p:cNvSpPr>
            <a:spLocks noGrp="1"/>
          </p:cNvSpPr>
          <p:nvPr>
            <p:ph type="sldNum" sz="quarter" idx="3"/>
          </p:nvPr>
        </p:nvSpPr>
        <p:spPr>
          <a:xfrm>
            <a:off x="3790865" y="9686094"/>
            <a:ext cx="2556000" cy="153888"/>
          </a:xfrm>
          <a:prstGeom prst="rect">
            <a:avLst/>
          </a:prstGeom>
        </p:spPr>
        <p:txBody>
          <a:bodyPr vert="horz" lIns="0" tIns="0" rIns="0" bIns="0" rtlCol="0" anchor="b">
            <a:spAutoFit/>
          </a:bodyPr>
          <a:lstStyle>
            <a:lvl1pPr algn="r">
              <a:defRPr sz="1200"/>
            </a:lvl1pPr>
          </a:lstStyle>
          <a:p>
            <a:fld id="{09B54FEB-1CC3-4ADA-BC8C-8630FE204E89}" type="slidenum">
              <a:rPr lang="en-US" sz="1000" smtClean="0"/>
              <a:pPr/>
              <a:t>‹#›</a:t>
            </a:fld>
            <a:endParaRPr lang="en-US" sz="1000"/>
          </a:p>
        </p:txBody>
      </p:sp>
    </p:spTree>
    <p:extLst>
      <p:ext uri="{BB962C8B-B14F-4D97-AF65-F5344CB8AC3E}">
        <p14:creationId xmlns:p14="http://schemas.microsoft.com/office/powerpoint/2010/main" val="2690288147"/>
      </p:ext>
    </p:extLst>
  </p:cSld>
  <p:clrMap bg1="lt1" tx1="dk1" bg2="lt2" tx2="dk2" accent1="accent1" accent2="accent2" accent3="accent3" accent4="accent4" accent5="accent5" accent6="accent6" hlink="hlink" folHlink="folHlink"/>
  <p:extLst mod="1">
    <p:ext uri="{56416CCD-93CA-4268-BC5B-53C4BB910035}">
      <p15:sldGuideLst xmlns:p15="http://schemas.microsoft.com/office/powerpoint/2012/main">
        <p15:guide id="1" pos="234" userDrawn="1">
          <p15:clr>
            <a:srgbClr val="C35EA4"/>
          </p15:clr>
        </p15:guide>
        <p15:guide id="2" pos="3995" userDrawn="1">
          <p15:clr>
            <a:srgbClr val="C35EA4"/>
          </p15:clr>
        </p15:guide>
        <p15:guide id="3" orient="horz" pos="822" userDrawn="1">
          <p15:clr>
            <a:srgbClr val="C35EA4"/>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429635" y="78718"/>
            <a:ext cx="2955290" cy="144000"/>
          </a:xfrm>
          <a:prstGeom prst="rect">
            <a:avLst/>
          </a:prstGeom>
        </p:spPr>
        <p:txBody>
          <a:bodyPr vert="horz" lIns="0" tIns="0" rIns="0" bIns="0" rtlCol="0">
            <a:spAutoFit/>
          </a:bodyPr>
          <a:lstStyle>
            <a:lvl1pPr algn="r">
              <a:defRPr sz="1000"/>
            </a:lvl1pPr>
          </a:lstStyle>
          <a:p>
            <a:fld id="{4AAE48C0-F8CF-41BB-AD86-35BC16D02E78}" type="datetimeFigureOut">
              <a:rPr lang="en-GB" smtClean="0"/>
              <a:pPr/>
              <a:t>07/10/2022</a:t>
            </a:fld>
            <a:endParaRPr lang="en-GB" dirty="0"/>
          </a:p>
        </p:txBody>
      </p:sp>
      <p:sp>
        <p:nvSpPr>
          <p:cNvPr id="6" name="Footer Placeholder 5"/>
          <p:cNvSpPr>
            <a:spLocks noGrp="1"/>
          </p:cNvSpPr>
          <p:nvPr>
            <p:ph type="ftr" sz="quarter" idx="4"/>
          </p:nvPr>
        </p:nvSpPr>
        <p:spPr>
          <a:xfrm>
            <a:off x="434976" y="9686094"/>
            <a:ext cx="2955290" cy="153888"/>
          </a:xfrm>
          <a:prstGeom prst="rect">
            <a:avLst/>
          </a:prstGeom>
        </p:spPr>
        <p:txBody>
          <a:bodyPr vert="horz" lIns="0" tIns="0" rIns="0" bIns="0" rtlCol="0" anchor="b">
            <a:spAutoFit/>
          </a:bodyPr>
          <a:lstStyle>
            <a:lvl1pPr algn="l">
              <a:defRPr sz="1000"/>
            </a:lvl1pPr>
          </a:lstStyle>
          <a:p>
            <a:endParaRPr lang="en-GB" dirty="0"/>
          </a:p>
        </p:txBody>
      </p:sp>
      <p:sp>
        <p:nvSpPr>
          <p:cNvPr id="7" name="Slide Number Placeholder 6"/>
          <p:cNvSpPr>
            <a:spLocks noGrp="1"/>
          </p:cNvSpPr>
          <p:nvPr>
            <p:ph type="sldNum" sz="quarter" idx="5"/>
          </p:nvPr>
        </p:nvSpPr>
        <p:spPr>
          <a:xfrm>
            <a:off x="3684926" y="9686094"/>
            <a:ext cx="2700000" cy="153888"/>
          </a:xfrm>
          <a:prstGeom prst="rect">
            <a:avLst/>
          </a:prstGeom>
        </p:spPr>
        <p:txBody>
          <a:bodyPr vert="horz" lIns="0" tIns="0" rIns="0" bIns="0" rtlCol="0" anchor="b">
            <a:spAutoFit/>
          </a:bodyPr>
          <a:lstStyle>
            <a:lvl1pPr algn="r">
              <a:defRPr sz="1000"/>
            </a:lvl1pPr>
          </a:lstStyle>
          <a:p>
            <a:fld id="{4B9FA167-6D91-40FB-A5E9-D55076958A4E}" type="slidenum">
              <a:rPr lang="en-GB" smtClean="0"/>
              <a:pPr/>
              <a:t>‹#›</a:t>
            </a:fld>
            <a:endParaRPr lang="en-GB" dirty="0"/>
          </a:p>
        </p:txBody>
      </p:sp>
      <p:sp>
        <p:nvSpPr>
          <p:cNvPr id="5" name="Notes Placeholder 4"/>
          <p:cNvSpPr>
            <a:spLocks noGrp="1"/>
          </p:cNvSpPr>
          <p:nvPr>
            <p:ph type="body" sz="quarter" idx="3"/>
          </p:nvPr>
        </p:nvSpPr>
        <p:spPr>
          <a:xfrm>
            <a:off x="434976" y="4609578"/>
            <a:ext cx="5949950" cy="4684734"/>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9" name="Header Placeholder 8"/>
          <p:cNvSpPr>
            <a:spLocks noGrp="1"/>
          </p:cNvSpPr>
          <p:nvPr>
            <p:ph type="hdr" sz="quarter"/>
          </p:nvPr>
        </p:nvSpPr>
        <p:spPr>
          <a:xfrm>
            <a:off x="474739" y="78718"/>
            <a:ext cx="2756758" cy="144000"/>
          </a:xfrm>
          <a:prstGeom prst="rect">
            <a:avLst/>
          </a:prstGeom>
        </p:spPr>
        <p:txBody>
          <a:bodyPr vert="horz" lIns="0" tIns="0" rIns="0" bIns="0" rtlCol="0"/>
          <a:lstStyle>
            <a:lvl1pPr algn="l">
              <a:defRPr sz="1000"/>
            </a:lvl1pPr>
          </a:lstStyle>
          <a:p>
            <a:endParaRPr lang="en-GB" dirty="0"/>
          </a:p>
        </p:txBody>
      </p:sp>
      <p:sp>
        <p:nvSpPr>
          <p:cNvPr id="2" name="Slide Image Placeholder 1"/>
          <p:cNvSpPr>
            <a:spLocks noGrp="1" noRot="1" noChangeAspect="1"/>
          </p:cNvSpPr>
          <p:nvPr>
            <p:ph type="sldImg" idx="2"/>
          </p:nvPr>
        </p:nvSpPr>
        <p:spPr>
          <a:xfrm>
            <a:off x="434975" y="944563"/>
            <a:ext cx="5949950" cy="3348037"/>
          </a:xfrm>
          <a:prstGeom prst="rect">
            <a:avLst/>
          </a:prstGeom>
          <a:noFill/>
          <a:ln w="3175">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3376813224"/>
      </p:ext>
    </p:extLst>
  </p:cSld>
  <p:clrMap bg1="lt1" tx1="dk1" bg2="lt2" tx2="dk2" accent1="accent1" accent2="accent2" accent3="accent3" accent4="accent4" accent5="accent5" accent6="accent6" hlink="hlink" folHlink="folHlink"/>
  <p:notesStyle>
    <a:lvl1pPr marL="177800" marR="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00" kern="1200">
        <a:solidFill>
          <a:schemeClr val="tx1"/>
        </a:solidFill>
        <a:latin typeface="+mn-lt"/>
        <a:ea typeface="+mn-ea"/>
        <a:cs typeface="+mn-cs"/>
      </a:defRPr>
    </a:lvl1pPr>
    <a:lvl2pPr marL="357188" marR="0" indent="-179388" algn="l" defTabSz="914400" rtl="0" eaLnBrk="1" fontAlgn="auto" latinLnBrk="0" hangingPunct="1">
      <a:lnSpc>
        <a:spcPct val="100000"/>
      </a:lnSpc>
      <a:spcBef>
        <a:spcPts val="0"/>
      </a:spcBef>
      <a:spcAft>
        <a:spcPts val="0"/>
      </a:spcAft>
      <a:buClrTx/>
      <a:buSzTx/>
      <a:buFont typeface="Danske Text" panose="00000400000000000000" pitchFamily="2" charset="0"/>
      <a:buChar char="−"/>
      <a:tabLst/>
      <a:defRPr sz="1000" kern="1200">
        <a:solidFill>
          <a:schemeClr val="tx1"/>
        </a:solidFill>
        <a:latin typeface="+mn-lt"/>
        <a:ea typeface="+mn-ea"/>
        <a:cs typeface="+mn-cs"/>
      </a:defRPr>
    </a:lvl2pPr>
    <a:lvl3pPr marL="447675" marR="0" indent="-90488" algn="l" defTabSz="914400" rtl="0" eaLnBrk="1" fontAlgn="auto" latinLnBrk="0" hangingPunct="1">
      <a:lnSpc>
        <a:spcPct val="100000"/>
      </a:lnSpc>
      <a:spcBef>
        <a:spcPts val="0"/>
      </a:spcBef>
      <a:spcAft>
        <a:spcPts val="0"/>
      </a:spcAft>
      <a:buClrTx/>
      <a:buSzTx/>
      <a:buFont typeface="Danske Text" panose="00000400000000000000" pitchFamily="2" charset="0"/>
      <a:buChar char="∙"/>
      <a:tabLst/>
      <a:defRPr sz="1000" kern="1200">
        <a:solidFill>
          <a:schemeClr val="tx1"/>
        </a:solidFill>
        <a:latin typeface="+mn-lt"/>
        <a:ea typeface="+mn-ea"/>
        <a:cs typeface="+mn-cs"/>
      </a:defRPr>
    </a:lvl3pPr>
    <a:lvl4pPr marL="627063" marR="0" indent="-92075" algn="l" defTabSz="914400" rtl="0" eaLnBrk="1" fontAlgn="auto" latinLnBrk="0" hangingPunct="1">
      <a:lnSpc>
        <a:spcPct val="100000"/>
      </a:lnSpc>
      <a:spcBef>
        <a:spcPts val="0"/>
      </a:spcBef>
      <a:spcAft>
        <a:spcPts val="0"/>
      </a:spcAft>
      <a:buClrTx/>
      <a:buSzTx/>
      <a:buFont typeface="Danske Text" panose="00000400000000000000" pitchFamily="2" charset="0"/>
      <a:buChar char="∙"/>
      <a:tabLst/>
      <a:defRPr sz="1000" kern="1200">
        <a:solidFill>
          <a:schemeClr val="tx1"/>
        </a:solidFill>
        <a:latin typeface="+mn-lt"/>
        <a:ea typeface="+mn-ea"/>
        <a:cs typeface="+mn-cs"/>
      </a:defRPr>
    </a:lvl4pPr>
    <a:lvl5pPr marL="808038" marR="0" indent="-93663" algn="l" defTabSz="914400" rtl="0" eaLnBrk="1" fontAlgn="auto" latinLnBrk="0" hangingPunct="1">
      <a:lnSpc>
        <a:spcPct val="100000"/>
      </a:lnSpc>
      <a:spcBef>
        <a:spcPts val="0"/>
      </a:spcBef>
      <a:spcAft>
        <a:spcPts val="0"/>
      </a:spcAft>
      <a:buClrTx/>
      <a:buSzTx/>
      <a:buFont typeface="Danske Text" panose="00000400000000000000" pitchFamily="2" charset="0"/>
      <a:buChar char="∙"/>
      <a:tabLst/>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2896" userDrawn="1">
          <p15:clr>
            <a:srgbClr val="F26B43"/>
          </p15:clr>
        </p15:guide>
        <p15:guide id="2" orient="horz" pos="595" userDrawn="1">
          <p15:clr>
            <a:srgbClr val="F26B43"/>
          </p15:clr>
        </p15:guide>
        <p15:guide id="3" pos="279" userDrawn="1">
          <p15:clr>
            <a:srgbClr val="F26B43"/>
          </p15:clr>
        </p15:guide>
        <p15:guide id="4" pos="402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944563"/>
            <a:ext cx="5949950" cy="3348037"/>
          </a:xfrm>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694733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845D30F2-4636-4000-B061-519A162FD443}" type="slidenum">
              <a:rPr lang="da-DK" smtClean="0"/>
              <a:t>2</a:t>
            </a:fld>
            <a:endParaRPr lang="da-DK" dirty="0"/>
          </a:p>
        </p:txBody>
      </p:sp>
    </p:spTree>
    <p:extLst>
      <p:ext uri="{BB962C8B-B14F-4D97-AF65-F5344CB8AC3E}">
        <p14:creationId xmlns:p14="http://schemas.microsoft.com/office/powerpoint/2010/main" val="661166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845D30F2-4636-4000-B061-519A162FD443}" type="slidenum">
              <a:rPr lang="da-DK" smtClean="0"/>
              <a:t>3</a:t>
            </a:fld>
            <a:endParaRPr lang="da-DK" dirty="0"/>
          </a:p>
        </p:txBody>
      </p:sp>
    </p:spTree>
    <p:extLst>
      <p:ext uri="{BB962C8B-B14F-4D97-AF65-F5344CB8AC3E}">
        <p14:creationId xmlns:p14="http://schemas.microsoft.com/office/powerpoint/2010/main" val="3055397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Pro rata hæftelse</a:t>
            </a:r>
          </a:p>
          <a:p>
            <a:r>
              <a:rPr lang="da-DK" sz="1200" b="1" i="0" u="none" strike="noStrike" kern="1200" dirty="0" smtClean="0">
                <a:solidFill>
                  <a:schemeClr val="tx1"/>
                </a:solidFill>
                <a:effectLst/>
                <a:latin typeface="+mn-lt"/>
                <a:ea typeface="+mn-ea"/>
                <a:cs typeface="+mn-cs"/>
              </a:rPr>
              <a:t>Pro rata</a:t>
            </a:r>
            <a:r>
              <a:rPr lang="da-DK" sz="1200" b="0" i="0" u="none" strike="noStrike" kern="1200" dirty="0" smtClean="0">
                <a:solidFill>
                  <a:schemeClr val="tx1"/>
                </a:solidFill>
                <a:effectLst/>
                <a:latin typeface="+mn-lt"/>
                <a:ea typeface="+mn-ea"/>
                <a:cs typeface="+mn-cs"/>
              </a:rPr>
              <a:t>-</a:t>
            </a:r>
            <a:r>
              <a:rPr lang="da-DK" sz="1200" b="1" i="0" u="none" strike="noStrike" kern="1200" dirty="0" smtClean="0">
                <a:solidFill>
                  <a:schemeClr val="tx1"/>
                </a:solidFill>
                <a:effectLst/>
                <a:latin typeface="+mn-lt"/>
                <a:ea typeface="+mn-ea"/>
                <a:cs typeface="+mn-cs"/>
              </a:rPr>
              <a:t>hæftelse</a:t>
            </a:r>
            <a:r>
              <a:rPr lang="da-DK" sz="1200" b="0" i="0" u="none" strike="noStrike" kern="1200" dirty="0" smtClean="0">
                <a:solidFill>
                  <a:schemeClr val="tx1"/>
                </a:solidFill>
                <a:effectLst/>
                <a:latin typeface="+mn-lt"/>
                <a:ea typeface="+mn-ea"/>
                <a:cs typeface="+mn-cs"/>
              </a:rPr>
              <a:t>, </a:t>
            </a:r>
            <a:r>
              <a:rPr lang="da-DK" sz="1200" b="1" i="0" u="none" strike="noStrike" kern="1200" dirty="0" smtClean="0">
                <a:solidFill>
                  <a:schemeClr val="tx1"/>
                </a:solidFill>
                <a:effectLst/>
                <a:latin typeface="+mn-lt"/>
                <a:ea typeface="+mn-ea"/>
                <a:cs typeface="+mn-cs"/>
              </a:rPr>
              <a:t>hæftelse</a:t>
            </a:r>
            <a:r>
              <a:rPr lang="da-DK" sz="1200" b="0" i="0" u="none" strike="noStrike" kern="1200" dirty="0" smtClean="0">
                <a:solidFill>
                  <a:schemeClr val="tx1"/>
                </a:solidFill>
                <a:effectLst/>
                <a:latin typeface="+mn-lt"/>
                <a:ea typeface="+mn-ea"/>
                <a:cs typeface="+mn-cs"/>
              </a:rPr>
              <a:t> for et krav, der er begrænset til en bestemt andel af det samlede krav. Hvis fx to debitorer hver hæfter for halvdelen af lånet, kan banken kun kræve, at hver debitor betaler sin halvdel af gælden.</a:t>
            </a:r>
          </a:p>
          <a:p>
            <a:endParaRPr lang="da-DK" sz="1200" b="0" i="0" u="none" strike="noStrike" kern="1200" dirty="0" smtClean="0">
              <a:solidFill>
                <a:schemeClr val="tx1"/>
              </a:solidFill>
              <a:effectLst/>
              <a:latin typeface="+mn-lt"/>
              <a:ea typeface="+mn-ea"/>
              <a:cs typeface="+mn-cs"/>
            </a:endParaRPr>
          </a:p>
          <a:p>
            <a:pPr marL="0" indent="0">
              <a:buNone/>
            </a:pPr>
            <a:endParaRPr lang="da-D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5D30F2-4636-4000-B061-519A162FD443}" type="slidenum">
              <a:rPr kumimoji="0" lang="da-DK" sz="1000" b="0" i="0" u="none" strike="noStrike" kern="1200" cap="none" spc="0" normalizeH="0" baseline="0" noProof="0" smtClean="0">
                <a:ln>
                  <a:noFill/>
                </a:ln>
                <a:solidFill>
                  <a:srgbClr val="000000"/>
                </a:solidFill>
                <a:effectLst/>
                <a:uLnTx/>
                <a:uFillTx/>
                <a:latin typeface="Danske Tex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a-DK" sz="1000" b="0" i="0" u="none" strike="noStrike" kern="1200" cap="none" spc="0" normalizeH="0" baseline="0" noProof="0" dirty="0">
              <a:ln>
                <a:noFill/>
              </a:ln>
              <a:solidFill>
                <a:srgbClr val="000000"/>
              </a:solidFill>
              <a:effectLst/>
              <a:uLnTx/>
              <a:uFillTx/>
              <a:latin typeface="Danske Text"/>
              <a:ea typeface="+mn-ea"/>
              <a:cs typeface="+mn-cs"/>
            </a:endParaRPr>
          </a:p>
        </p:txBody>
      </p:sp>
    </p:spTree>
    <p:extLst>
      <p:ext uri="{BB962C8B-B14F-4D97-AF65-F5344CB8AC3E}">
        <p14:creationId xmlns:p14="http://schemas.microsoft.com/office/powerpoint/2010/main" val="1193401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9FA167-6D91-40FB-A5E9-D55076958A4E}" type="slidenum">
              <a:rPr lang="en-GB" smtClean="0"/>
              <a:pPr/>
              <a:t>6</a:t>
            </a:fld>
            <a:endParaRPr lang="en-GB" dirty="0"/>
          </a:p>
        </p:txBody>
      </p:sp>
    </p:spTree>
    <p:extLst>
      <p:ext uri="{BB962C8B-B14F-4D97-AF65-F5344CB8AC3E}">
        <p14:creationId xmlns:p14="http://schemas.microsoft.com/office/powerpoint/2010/main" val="705931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741363"/>
            <a:ext cx="7318375" cy="4117975"/>
          </a:xfrm>
        </p:spPr>
      </p:sp>
      <p:sp>
        <p:nvSpPr>
          <p:cNvPr id="3" name="Notes Placeholder 2"/>
          <p:cNvSpPr>
            <a:spLocks noGrp="1"/>
          </p:cNvSpPr>
          <p:nvPr>
            <p:ph type="body" idx="1"/>
          </p:nvPr>
        </p:nvSpPr>
        <p:spPr>
          <a:xfrm>
            <a:off x="685800" y="5054031"/>
            <a:ext cx="5486400" cy="184666"/>
          </a:xfrm>
        </p:spPr>
        <p:txBody>
          <a:bodyPr/>
          <a:lstStyle/>
          <a:p>
            <a:endParaRPr lang="da-DK" b="1" dirty="0" smtClean="0"/>
          </a:p>
          <a:p>
            <a:r>
              <a:rPr lang="da-DK" sz="1200" b="1" kern="1200" dirty="0" smtClean="0">
                <a:solidFill>
                  <a:schemeClr val="tx1"/>
                </a:solidFill>
                <a:effectLst/>
                <a:latin typeface="+mn-lt"/>
                <a:ea typeface="+mn-ea"/>
                <a:cs typeface="+mn-cs"/>
              </a:rPr>
              <a:t>En hackerforsikring dækker bl.a.: </a:t>
            </a:r>
          </a:p>
          <a:p>
            <a:pPr marL="171450" indent="-171450">
              <a:buFontTx/>
              <a:buChar char="-"/>
            </a:pPr>
            <a:r>
              <a:rPr lang="da-DK" sz="1200" kern="1200" dirty="0" smtClean="0">
                <a:solidFill>
                  <a:schemeClr val="tx1"/>
                </a:solidFill>
                <a:effectLst/>
                <a:latin typeface="+mn-lt"/>
                <a:ea typeface="+mn-ea"/>
                <a:cs typeface="+mn-cs"/>
              </a:rPr>
              <a:t>Penge som står på foreningens konti i District, herunder på kassekredit. </a:t>
            </a:r>
          </a:p>
          <a:p>
            <a:pPr marL="171450" indent="-171450">
              <a:buFontTx/>
              <a:buChar char="-"/>
            </a:pPr>
            <a:r>
              <a:rPr lang="da-DK" sz="1200" kern="1200" dirty="0" smtClean="0">
                <a:solidFill>
                  <a:schemeClr val="tx1"/>
                </a:solidFill>
                <a:effectLst/>
                <a:latin typeface="+mn-lt"/>
                <a:ea typeface="+mn-ea"/>
                <a:cs typeface="+mn-cs"/>
              </a:rPr>
              <a:t>Trækningsret på konti i District op til den aftalte grænse med banken. </a:t>
            </a:r>
          </a:p>
          <a:p>
            <a:pPr marL="171450" indent="-171450">
              <a:buFontTx/>
              <a:buChar char="-"/>
            </a:pPr>
            <a:r>
              <a:rPr lang="da-DK" sz="1200" kern="1200" dirty="0" smtClean="0">
                <a:solidFill>
                  <a:schemeClr val="tx1"/>
                </a:solidFill>
                <a:effectLst/>
                <a:latin typeface="+mn-lt"/>
                <a:ea typeface="+mn-ea"/>
                <a:cs typeface="+mn-cs"/>
              </a:rPr>
              <a:t>Renter fra tidspunktet af tyveriet og indtil det elektroniske indbrudstyveri opdages.</a:t>
            </a: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En </a:t>
            </a:r>
            <a:r>
              <a:rPr lang="da-DK" sz="1200" b="1" kern="1200" dirty="0" err="1" smtClean="0">
                <a:solidFill>
                  <a:schemeClr val="tx1"/>
                </a:solidFill>
                <a:effectLst/>
                <a:latin typeface="+mn-lt"/>
                <a:ea typeface="+mn-ea"/>
                <a:cs typeface="+mn-cs"/>
              </a:rPr>
              <a:t>cyberforsikring</a:t>
            </a:r>
            <a:r>
              <a:rPr lang="da-DK" sz="1200" b="1" kern="1200" dirty="0" smtClean="0">
                <a:solidFill>
                  <a:schemeClr val="tx1"/>
                </a:solidFill>
                <a:effectLst/>
                <a:latin typeface="+mn-lt"/>
                <a:ea typeface="+mn-ea"/>
                <a:cs typeface="+mn-cs"/>
              </a:rPr>
              <a:t> dækker bl.a.: </a:t>
            </a:r>
          </a:p>
          <a:p>
            <a:pPr marL="171450" indent="-171450">
              <a:buFontTx/>
              <a:buChar char="-"/>
            </a:pPr>
            <a:r>
              <a:rPr lang="da-DK" sz="1200" kern="1200" dirty="0" smtClean="0">
                <a:solidFill>
                  <a:schemeClr val="tx1"/>
                </a:solidFill>
                <a:effectLst/>
                <a:latin typeface="+mn-lt"/>
                <a:ea typeface="+mn-ea"/>
                <a:cs typeface="+mn-cs"/>
              </a:rPr>
              <a:t>Rekonstruktion af it-systemer, netværk, software og data, som krypteres, slettes, fjernes eller beskadiges. </a:t>
            </a:r>
          </a:p>
          <a:p>
            <a:pPr marL="171450" indent="-171450">
              <a:buFontTx/>
              <a:buChar char="-"/>
            </a:pPr>
            <a:r>
              <a:rPr lang="da-DK" sz="1200" kern="1200" dirty="0" smtClean="0">
                <a:solidFill>
                  <a:schemeClr val="tx1"/>
                </a:solidFill>
                <a:effectLst/>
                <a:latin typeface="+mn-lt"/>
                <a:ea typeface="+mn-ea"/>
                <a:cs typeface="+mn-cs"/>
              </a:rPr>
              <a:t>Rekonstruktion af software og data efter uforudsete hændelser </a:t>
            </a:r>
          </a:p>
          <a:p>
            <a:pPr marL="171450" indent="-171450">
              <a:buFontTx/>
              <a:buChar char="-"/>
            </a:pPr>
            <a:r>
              <a:rPr lang="da-DK" sz="1200" kern="1200" dirty="0" smtClean="0">
                <a:solidFill>
                  <a:schemeClr val="tx1"/>
                </a:solidFill>
                <a:effectLst/>
                <a:latin typeface="+mn-lt"/>
                <a:ea typeface="+mn-ea"/>
                <a:cs typeface="+mn-cs"/>
              </a:rPr>
              <a:t>eller handlinger begået af ansatte med det formål at skade foreningens data. </a:t>
            </a:r>
          </a:p>
          <a:p>
            <a:endParaRPr lang="da-DK" dirty="0"/>
          </a:p>
        </p:txBody>
      </p:sp>
      <p:sp>
        <p:nvSpPr>
          <p:cNvPr id="4" name="Slide Number Placeholder 3"/>
          <p:cNvSpPr>
            <a:spLocks noGrp="1"/>
          </p:cNvSpPr>
          <p:nvPr>
            <p:ph type="sldNum" sz="quarter" idx="10"/>
          </p:nvPr>
        </p:nvSpPr>
        <p:spPr/>
        <p:txBody>
          <a:bodyPr/>
          <a:lstStyle/>
          <a:p>
            <a:fld id="{4B9FA167-6D91-40FB-A5E9-D55076958A4E}" type="slidenum">
              <a:rPr lang="da-DK" smtClean="0"/>
              <a:pPr/>
              <a:t>7</a:t>
            </a:fld>
            <a:endParaRPr lang="da-DK" dirty="0"/>
          </a:p>
        </p:txBody>
      </p:sp>
    </p:spTree>
    <p:extLst>
      <p:ext uri="{BB962C8B-B14F-4D97-AF65-F5344CB8AC3E}">
        <p14:creationId xmlns:p14="http://schemas.microsoft.com/office/powerpoint/2010/main" val="4050059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6.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7.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9.v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10.v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1.v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11.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12.v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12.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13.v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13.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14.v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14.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15.v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15.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6.v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16.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17.v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17.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18.v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18.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vmlDrawing" Target="../drawings/vmlDrawing19.v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19.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vmlDrawing" Target="../drawings/vmlDrawing20.v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20.bin"/></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21.v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21.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22.v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22.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23.v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23.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vmlDrawing" Target="../drawings/vmlDrawing24.v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24.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vmlDrawing" Target="../drawings/vmlDrawing25.v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25.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vmlDrawing" Target="../drawings/vmlDrawing26.v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26.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xml"/><Relationship Id="rId1" Type="http://schemas.openxmlformats.org/officeDocument/2006/relationships/vmlDrawing" Target="../drawings/vmlDrawing27.v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27.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1.xml"/><Relationship Id="rId1" Type="http://schemas.openxmlformats.org/officeDocument/2006/relationships/vmlDrawing" Target="../drawings/vmlDrawing28.v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28.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xml"/><Relationship Id="rId1" Type="http://schemas.openxmlformats.org/officeDocument/2006/relationships/vmlDrawing" Target="../drawings/vmlDrawing29.v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29.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3.xml"/><Relationship Id="rId1" Type="http://schemas.openxmlformats.org/officeDocument/2006/relationships/vmlDrawing" Target="../drawings/vmlDrawing30.v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30.bin"/></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xml"/><Relationship Id="rId1" Type="http://schemas.openxmlformats.org/officeDocument/2006/relationships/vmlDrawing" Target="../drawings/vmlDrawing31.vml"/><Relationship Id="rId5" Type="http://schemas.openxmlformats.org/officeDocument/2006/relationships/image" Target="../media/image3.emf"/><Relationship Id="rId4" Type="http://schemas.openxmlformats.org/officeDocument/2006/relationships/oleObject" Target="../embeddings/oleObject31.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vmlDrawing" Target="../drawings/vmlDrawing32.vml"/><Relationship Id="rId5" Type="http://schemas.openxmlformats.org/officeDocument/2006/relationships/image" Target="../media/image3.emf"/><Relationship Id="rId4" Type="http://schemas.openxmlformats.org/officeDocument/2006/relationships/oleObject" Target="../embeddings/oleObject32.bin"/></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age – Internal">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ctrTitle" hasCustomPrompt="1"/>
          </p:nvPr>
        </p:nvSpPr>
        <p:spPr>
          <a:xfrm>
            <a:off x="431802" y="4074530"/>
            <a:ext cx="11342769" cy="900000"/>
          </a:xfrm>
          <a:prstGeom prst="rect">
            <a:avLst/>
          </a:prstGeom>
        </p:spPr>
        <p:txBody>
          <a:bodyPr wrap="square" anchor="b" anchorCtr="0">
            <a:noAutofit/>
          </a:bodyPr>
          <a:lstStyle>
            <a:lvl1pPr algn="l">
              <a:lnSpc>
                <a:spcPct val="90000"/>
              </a:lnSpc>
              <a:defRPr sz="2600">
                <a:solidFill>
                  <a:schemeClr val="tx2"/>
                </a:solidFill>
              </a:defRPr>
            </a:lvl1pPr>
          </a:lstStyle>
          <a:p>
            <a:r>
              <a:rPr lang="en-GB" dirty="0" smtClean="0"/>
              <a:t>Click to add presentation title – subtitle </a:t>
            </a:r>
            <a:br>
              <a:rPr lang="en-GB" dirty="0" smtClean="0"/>
            </a:br>
            <a:r>
              <a:rPr lang="en-GB" dirty="0" smtClean="0"/>
              <a:t>– max. two lines</a:t>
            </a:r>
            <a:endParaRPr lang="en-GB" dirty="0"/>
          </a:p>
        </p:txBody>
      </p:sp>
      <p:sp>
        <p:nvSpPr>
          <p:cNvPr id="3" name="SUBTITLE placeholder 1"/>
          <p:cNvSpPr>
            <a:spLocks noGrp="1"/>
          </p:cNvSpPr>
          <p:nvPr>
            <p:ph type="subTitle" idx="1" hasCustomPrompt="1"/>
          </p:nvPr>
        </p:nvSpPr>
        <p:spPr>
          <a:xfrm>
            <a:off x="431802" y="5077820"/>
            <a:ext cx="11342769" cy="184666"/>
          </a:xfrm>
          <a:prstGeom prst="rect">
            <a:avLst/>
          </a:prstGeom>
        </p:spPr>
        <p:txBody>
          <a:bodyPr anchor="t" anchorCtr="0">
            <a:noAutofit/>
          </a:bodyPr>
          <a:lstStyle>
            <a:lvl1pPr marL="0" indent="0" algn="l">
              <a:spcAft>
                <a:spcPts val="0"/>
              </a:spcAft>
              <a:buNone/>
              <a:defRPr sz="975" baseline="0">
                <a:solidFill>
                  <a:schemeClr val="tx2"/>
                </a:solidFill>
                <a:latin typeface="Danske Text" panose="00000400000000000000" pitchFamily="2" charset="0"/>
              </a:defRPr>
            </a:lvl1pPr>
            <a:lvl2pPr marL="371494" indent="0" algn="ctr">
              <a:buNone/>
              <a:defRPr sz="1625"/>
            </a:lvl2pPr>
            <a:lvl3pPr marL="742987" indent="0" algn="ctr">
              <a:buNone/>
              <a:defRPr sz="1463"/>
            </a:lvl3pPr>
            <a:lvl4pPr marL="1114481" indent="0" algn="ctr">
              <a:buNone/>
              <a:defRPr sz="1300"/>
            </a:lvl4pPr>
            <a:lvl5pPr marL="1485974" indent="0" algn="ctr">
              <a:buNone/>
              <a:defRPr sz="1300"/>
            </a:lvl5pPr>
            <a:lvl6pPr marL="1857468" indent="0" algn="ctr">
              <a:buNone/>
              <a:defRPr sz="1300"/>
            </a:lvl6pPr>
            <a:lvl7pPr marL="2228962" indent="0" algn="ctr">
              <a:buNone/>
              <a:defRPr sz="1300"/>
            </a:lvl7pPr>
            <a:lvl8pPr marL="2600455" indent="0" algn="ctr">
              <a:buNone/>
              <a:defRPr sz="1300"/>
            </a:lvl8pPr>
            <a:lvl9pPr marL="2971949" indent="0" algn="ctr">
              <a:buNone/>
              <a:defRPr sz="1300"/>
            </a:lvl9pPr>
          </a:lstStyle>
          <a:p>
            <a:pPr lvl="0"/>
            <a:r>
              <a:rPr lang="en-GB" dirty="0" smtClean="0"/>
              <a:t>Click to add document type / audience / date [</a:t>
            </a:r>
            <a:r>
              <a:rPr lang="en-GB" dirty="0" err="1" smtClean="0"/>
              <a:t>dd</a:t>
            </a:r>
            <a:r>
              <a:rPr lang="en-GB" dirty="0" smtClean="0"/>
              <a:t> </a:t>
            </a:r>
            <a:r>
              <a:rPr lang="en-GB" dirty="0" err="1" smtClean="0"/>
              <a:t>mmmm</a:t>
            </a:r>
            <a:r>
              <a:rPr lang="en-GB" dirty="0" smtClean="0"/>
              <a:t> </a:t>
            </a:r>
            <a:r>
              <a:rPr lang="en-GB" dirty="0" err="1" smtClean="0"/>
              <a:t>yyyy</a:t>
            </a:r>
            <a:r>
              <a:rPr lang="en-GB" dirty="0" smtClean="0"/>
              <a:t>]</a:t>
            </a:r>
          </a:p>
        </p:txBody>
      </p:sp>
      <p:pic>
        <p:nvPicPr>
          <p:cNvPr id="19" name="Danske Bank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4140" y="244198"/>
            <a:ext cx="2020431" cy="247688"/>
          </a:xfrm>
          <a:prstGeom prst="rect">
            <a:avLst/>
          </a:prstGeom>
        </p:spPr>
      </p:pic>
    </p:spTree>
    <p:extLst>
      <p:ext uri="{BB962C8B-B14F-4D97-AF65-F5344CB8AC3E}">
        <p14:creationId xmlns:p14="http://schemas.microsoft.com/office/powerpoint/2010/main" val="7968925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566" userDrawn="1">
          <p15:clr>
            <a:srgbClr val="F26B43"/>
          </p15:clr>
        </p15:guide>
        <p15:guide id="2" orient="horz" pos="3198" userDrawn="1">
          <p15:clr>
            <a:srgbClr val="F26B43"/>
          </p15:clr>
        </p15:guide>
        <p15:guide id="3" orient="horz" pos="3135" userDrawn="1">
          <p15:clr>
            <a:srgbClr val="F26B43"/>
          </p15:clr>
        </p15:guide>
        <p15:guide id="4" orient="horz" pos="3315"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s – wide right">
    <p:spTree>
      <p:nvGrpSpPr>
        <p:cNvPr id="1" name=""/>
        <p:cNvGrpSpPr/>
        <p:nvPr/>
      </p:nvGrpSpPr>
      <p:grpSpPr>
        <a:xfrm>
          <a:off x="0" y="0"/>
          <a:ext cx="0" cy="0"/>
          <a:chOff x="0" y="0"/>
          <a:chExt cx="0" cy="0"/>
        </a:xfrm>
      </p:grpSpPr>
      <p:sp>
        <p:nvSpPr>
          <p:cNvPr id="39" name="SUBTITLE placeholder 1"/>
          <p:cNvSpPr>
            <a:spLocks noGrp="1"/>
          </p:cNvSpPr>
          <p:nvPr>
            <p:ph type="body" sz="quarter" idx="43" hasCustomPrompt="1"/>
          </p:nvPr>
        </p:nvSpPr>
        <p:spPr>
          <a:xfrm>
            <a:off x="443077" y="465085"/>
            <a:ext cx="8374154" cy="153888"/>
          </a:xfrm>
        </p:spPr>
        <p:txBody>
          <a:bodyPr bIns="0">
            <a:noAutofit/>
          </a:bodyPr>
          <a:lstStyle>
            <a:lvl1pPr marL="0" indent="0">
              <a:lnSpc>
                <a:spcPct val="100000"/>
              </a:lnSpc>
              <a:spcBef>
                <a:spcPts val="0"/>
              </a:spcBef>
              <a:buFontTx/>
              <a:buNone/>
              <a:defRPr sz="1000">
                <a:solidFill>
                  <a:srgbClr val="7B8185"/>
                </a:solidFill>
                <a:latin typeface="+mn-lt"/>
              </a:defRPr>
            </a:lvl1pPr>
            <a:lvl2pPr marL="146755" indent="0">
              <a:buFontTx/>
              <a:buNone/>
              <a:defRPr/>
            </a:lvl2pPr>
            <a:lvl3pPr marL="292515" indent="0">
              <a:buFontTx/>
              <a:buNone/>
              <a:defRPr/>
            </a:lvl3pPr>
            <a:lvl4pPr marL="438772" indent="0">
              <a:buFontTx/>
              <a:buNone/>
              <a:defRPr/>
            </a:lvl4pPr>
            <a:lvl5pPr marL="585029"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43077" y="727199"/>
            <a:ext cx="11342769" cy="576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43077" y="1522800"/>
            <a:ext cx="3588923" cy="184666"/>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43077" y="1764000"/>
            <a:ext cx="3588923" cy="4644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4320000" y="1522800"/>
            <a:ext cx="7465846" cy="184666"/>
          </a:xfrm>
        </p:spPr>
        <p:txBody>
          <a:bodyPr bIns="0">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4320000" y="1764000"/>
            <a:ext cx="7465846" cy="4644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43077" y="6649627"/>
            <a:ext cx="7704000" cy="107722"/>
          </a:xfrm>
        </p:spPr>
        <p:txBody>
          <a:bodyPr bIns="0" anchor="b" anchorCtr="0">
            <a:spAutoFit/>
          </a:bodyPr>
          <a:lstStyle>
            <a:lvl1pPr marL="360018" indent="-360018">
              <a:spcBef>
                <a:spcPts val="0"/>
              </a:spcBef>
              <a:buFontTx/>
              <a:buNone/>
              <a:tabLst/>
              <a:defRPr sz="700"/>
            </a:lvl1pPr>
            <a:lvl2pPr marL="292810" indent="-292810">
              <a:buNone/>
              <a:defRPr/>
            </a:lvl2pPr>
          </a:lstStyle>
          <a:p>
            <a:pPr lvl="0"/>
            <a:r>
              <a:rPr lang="en-US" dirty="0" smtClean="0"/>
              <a:t>Source:</a:t>
            </a:r>
          </a:p>
        </p:txBody>
      </p:sp>
      <p:sp>
        <p:nvSpPr>
          <p:cNvPr id="5" name="DATE Placeholder"/>
          <p:cNvSpPr>
            <a:spLocks noGrp="1"/>
          </p:cNvSpPr>
          <p:nvPr>
            <p:ph type="dt" sz="half" idx="69"/>
          </p:nvPr>
        </p:nvSpPr>
        <p:spPr/>
        <p:txBody>
          <a:bodyPr/>
          <a:lstStyle/>
          <a:p>
            <a:endParaRPr lang="en-GB" dirty="0"/>
          </a:p>
        </p:txBody>
      </p:sp>
      <p:sp>
        <p:nvSpPr>
          <p:cNvPr id="7" name="FOOTER Placeholder"/>
          <p:cNvSpPr>
            <a:spLocks noGrp="1"/>
          </p:cNvSpPr>
          <p:nvPr>
            <p:ph type="ftr" sz="quarter" idx="70"/>
          </p:nvPr>
        </p:nvSpPr>
        <p:spPr>
          <a:xfrm>
            <a:off x="8157046" y="6649627"/>
            <a:ext cx="3276000" cy="107722"/>
          </a:xfrm>
        </p:spPr>
        <p:txBody>
          <a:bodyPr bIns="0">
            <a:spAutoFit/>
          </a:bodyPr>
          <a:lstStyle>
            <a:lvl1pPr>
              <a:defRPr sz="700"/>
            </a:lvl1pPr>
          </a:lstStyle>
          <a:p>
            <a:endParaRPr lang="en-US" dirty="0"/>
          </a:p>
        </p:txBody>
      </p:sp>
      <p:sp>
        <p:nvSpPr>
          <p:cNvPr id="48" name="SLIDE NUMBER Placeholder"/>
          <p:cNvSpPr txBox="1">
            <a:spLocks/>
          </p:cNvSpPr>
          <p:nvPr userDrawn="1"/>
        </p:nvSpPr>
        <p:spPr>
          <a:xfrm>
            <a:off x="11376197" y="6669758"/>
            <a:ext cx="396000" cy="87588"/>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569" smtClean="0">
                <a:solidFill>
                  <a:srgbClr val="7B8185"/>
                </a:solidFill>
              </a:rPr>
              <a:pPr/>
              <a:t>‹#›</a:t>
            </a:fld>
            <a:endParaRPr lang="en-GB" sz="569" dirty="0">
              <a:solidFill>
                <a:srgbClr val="7B8185"/>
              </a:solidFill>
            </a:endParaRPr>
          </a:p>
        </p:txBody>
      </p:sp>
      <p:pic>
        <p:nvPicPr>
          <p:cNvPr id="18" name="Danske Bank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2981" y="277774"/>
            <a:ext cx="1382865" cy="169528"/>
          </a:xfrm>
          <a:prstGeom prst="rect">
            <a:avLst/>
          </a:prstGeom>
        </p:spPr>
      </p:pic>
    </p:spTree>
    <p:extLst>
      <p:ext uri="{BB962C8B-B14F-4D97-AF65-F5344CB8AC3E}">
        <p14:creationId xmlns:p14="http://schemas.microsoft.com/office/powerpoint/2010/main" val="203482132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543" userDrawn="1">
          <p15:clr>
            <a:srgbClr val="F26B43"/>
          </p15:clr>
        </p15:guide>
        <p15:guide id="2" orient="horz" pos="292" userDrawn="1">
          <p15:clr>
            <a:srgbClr val="F26B43"/>
          </p15:clr>
        </p15:guide>
        <p15:guide id="3" pos="2720" userDrawn="1">
          <p15:clr>
            <a:srgbClr val="F26B43"/>
          </p15:clr>
        </p15:guide>
        <p15:guide id="4" orient="horz" pos="390" userDrawn="1">
          <p15:clr>
            <a:srgbClr val="F26B43"/>
          </p15:clr>
        </p15:guide>
        <p15:guide id="5" orient="horz" pos="1076" userDrawn="1">
          <p15:clr>
            <a:srgbClr val="F26B43"/>
          </p15:clr>
        </p15:guide>
        <p15:guide id="6" orient="horz" pos="4188" userDrawn="1">
          <p15:clr>
            <a:srgbClr val="F26B43"/>
          </p15:clr>
        </p15:guide>
        <p15:guide id="7" orient="horz" pos="4259" userDrawn="1">
          <p15:clr>
            <a:srgbClr val="F26B43"/>
          </p15:clr>
        </p15:guide>
        <p15:guide id="8" orient="horz" pos="1110" userDrawn="1">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s – wide left ">
    <p:spTree>
      <p:nvGrpSpPr>
        <p:cNvPr id="1" name=""/>
        <p:cNvGrpSpPr/>
        <p:nvPr/>
      </p:nvGrpSpPr>
      <p:grpSpPr>
        <a:xfrm>
          <a:off x="0" y="0"/>
          <a:ext cx="0" cy="0"/>
          <a:chOff x="0" y="0"/>
          <a:chExt cx="0" cy="0"/>
        </a:xfrm>
      </p:grpSpPr>
      <p:sp>
        <p:nvSpPr>
          <p:cNvPr id="39" name="SUBTITLE placeholder 1"/>
          <p:cNvSpPr>
            <a:spLocks noGrp="1"/>
          </p:cNvSpPr>
          <p:nvPr>
            <p:ph type="body" sz="quarter" idx="43" hasCustomPrompt="1"/>
          </p:nvPr>
        </p:nvSpPr>
        <p:spPr>
          <a:xfrm>
            <a:off x="443077" y="465085"/>
            <a:ext cx="8374154" cy="153888"/>
          </a:xfrm>
        </p:spPr>
        <p:txBody>
          <a:bodyPr bIns="0">
            <a:noAutofit/>
          </a:bodyPr>
          <a:lstStyle>
            <a:lvl1pPr marL="0" indent="0">
              <a:lnSpc>
                <a:spcPct val="100000"/>
              </a:lnSpc>
              <a:spcBef>
                <a:spcPts val="0"/>
              </a:spcBef>
              <a:buFontTx/>
              <a:buNone/>
              <a:defRPr sz="1000">
                <a:solidFill>
                  <a:srgbClr val="7B8185"/>
                </a:solidFill>
                <a:latin typeface="+mn-lt"/>
              </a:defRPr>
            </a:lvl1pPr>
            <a:lvl2pPr marL="146755" indent="0">
              <a:buFontTx/>
              <a:buNone/>
              <a:defRPr/>
            </a:lvl2pPr>
            <a:lvl3pPr marL="292515" indent="0">
              <a:buFontTx/>
              <a:buNone/>
              <a:defRPr/>
            </a:lvl3pPr>
            <a:lvl4pPr marL="438772" indent="0">
              <a:buFontTx/>
              <a:buNone/>
              <a:defRPr/>
            </a:lvl4pPr>
            <a:lvl5pPr marL="585029"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43077" y="727199"/>
            <a:ext cx="11342769" cy="576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43077" y="1522800"/>
            <a:ext cx="7465846" cy="184666"/>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43077" y="1764000"/>
            <a:ext cx="7465846" cy="4644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8196923" y="1522800"/>
            <a:ext cx="3588923" cy="184666"/>
          </a:xfrm>
        </p:spPr>
        <p:txBody>
          <a:bodyPr bIns="0">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8196923" y="1764000"/>
            <a:ext cx="3588923" cy="4644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43077" y="6649627"/>
            <a:ext cx="7704000" cy="107722"/>
          </a:xfrm>
        </p:spPr>
        <p:txBody>
          <a:bodyPr bIns="0" anchor="b" anchorCtr="0">
            <a:spAutoFit/>
          </a:bodyPr>
          <a:lstStyle>
            <a:lvl1pPr marL="360018" indent="-360018">
              <a:spcBef>
                <a:spcPts val="0"/>
              </a:spcBef>
              <a:buFontTx/>
              <a:buNone/>
              <a:tabLst/>
              <a:defRPr sz="700"/>
            </a:lvl1pPr>
            <a:lvl2pPr marL="292810" indent="-292810">
              <a:buNone/>
              <a:defRPr/>
            </a:lvl2pPr>
          </a:lstStyle>
          <a:p>
            <a:pPr lvl="0"/>
            <a:r>
              <a:rPr lang="en-US" dirty="0" smtClean="0"/>
              <a:t>Source:</a:t>
            </a:r>
          </a:p>
        </p:txBody>
      </p:sp>
      <p:sp>
        <p:nvSpPr>
          <p:cNvPr id="5" name="DATE Placeholder"/>
          <p:cNvSpPr>
            <a:spLocks noGrp="1"/>
          </p:cNvSpPr>
          <p:nvPr>
            <p:ph type="dt" sz="half" idx="69"/>
          </p:nvPr>
        </p:nvSpPr>
        <p:spPr>
          <a:xfrm>
            <a:off x="443077" y="6886754"/>
            <a:ext cx="2088000" cy="144000"/>
          </a:xfrm>
        </p:spPr>
        <p:txBody>
          <a:bodyPr/>
          <a:lstStyle/>
          <a:p>
            <a:endParaRPr lang="en-GB" dirty="0"/>
          </a:p>
        </p:txBody>
      </p:sp>
      <p:sp>
        <p:nvSpPr>
          <p:cNvPr id="7" name="FOOTER Placeholder"/>
          <p:cNvSpPr>
            <a:spLocks noGrp="1"/>
          </p:cNvSpPr>
          <p:nvPr>
            <p:ph type="ftr" sz="quarter" idx="70"/>
          </p:nvPr>
        </p:nvSpPr>
        <p:spPr>
          <a:xfrm>
            <a:off x="8155321" y="6649627"/>
            <a:ext cx="3276000" cy="107722"/>
          </a:xfrm>
        </p:spPr>
        <p:txBody>
          <a:bodyPr bIns="0">
            <a:spAutoFit/>
          </a:bodyPr>
          <a:lstStyle>
            <a:lvl1pPr>
              <a:defRPr sz="700"/>
            </a:lvl1pPr>
          </a:lstStyle>
          <a:p>
            <a:endParaRPr lang="en-US" dirty="0"/>
          </a:p>
        </p:txBody>
      </p:sp>
      <p:sp>
        <p:nvSpPr>
          <p:cNvPr id="48" name="SLIDE NUMBER Placeholder"/>
          <p:cNvSpPr txBox="1">
            <a:spLocks/>
          </p:cNvSpPr>
          <p:nvPr userDrawn="1"/>
        </p:nvSpPr>
        <p:spPr>
          <a:xfrm>
            <a:off x="11376197" y="6669758"/>
            <a:ext cx="396000" cy="87588"/>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569" smtClean="0">
                <a:solidFill>
                  <a:srgbClr val="7B8185"/>
                </a:solidFill>
              </a:rPr>
              <a:pPr/>
              <a:t>‹#›</a:t>
            </a:fld>
            <a:endParaRPr lang="en-GB" sz="569" dirty="0">
              <a:solidFill>
                <a:srgbClr val="7B8185"/>
              </a:solidFill>
            </a:endParaRPr>
          </a:p>
        </p:txBody>
      </p:sp>
      <p:pic>
        <p:nvPicPr>
          <p:cNvPr id="18" name="Danske Bank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2981" y="277774"/>
            <a:ext cx="1382865" cy="169528"/>
          </a:xfrm>
          <a:prstGeom prst="rect">
            <a:avLst/>
          </a:prstGeom>
        </p:spPr>
      </p:pic>
    </p:spTree>
    <p:extLst>
      <p:ext uri="{BB962C8B-B14F-4D97-AF65-F5344CB8AC3E}">
        <p14:creationId xmlns:p14="http://schemas.microsoft.com/office/powerpoint/2010/main" val="249907073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2" userDrawn="1">
          <p15:clr>
            <a:srgbClr val="F26B43"/>
          </p15:clr>
        </p15:guide>
        <p15:guide id="2" pos="4985" userDrawn="1">
          <p15:clr>
            <a:srgbClr val="F26B43"/>
          </p15:clr>
        </p15:guide>
        <p15:guide id="3" orient="horz" pos="390" userDrawn="1">
          <p15:clr>
            <a:srgbClr val="F26B43"/>
          </p15:clr>
        </p15:guide>
        <p15:guide id="4" orient="horz" pos="1076" userDrawn="1">
          <p15:clr>
            <a:srgbClr val="F26B43"/>
          </p15:clr>
        </p15:guide>
        <p15:guide id="5" orient="horz" pos="4188" userDrawn="1">
          <p15:clr>
            <a:srgbClr val="F26B43"/>
          </p15:clr>
        </p15:guide>
        <p15:guide id="6" orient="horz" pos="4259" userDrawn="1">
          <p15:clr>
            <a:srgbClr val="F26B43"/>
          </p15:clr>
        </p15:guide>
        <p15:guide id="7" pos="5163" userDrawn="1">
          <p15:clr>
            <a:srgbClr val="F26B43"/>
          </p15:clr>
        </p15:guide>
        <p15:guide id="8" orient="horz" pos="1110" userDrawn="1">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39" name="SUBTITLE placeholder 1"/>
          <p:cNvSpPr>
            <a:spLocks noGrp="1"/>
          </p:cNvSpPr>
          <p:nvPr>
            <p:ph type="body" sz="quarter" idx="43" hasCustomPrompt="1"/>
          </p:nvPr>
        </p:nvSpPr>
        <p:spPr>
          <a:xfrm>
            <a:off x="443077" y="465085"/>
            <a:ext cx="8374154" cy="153888"/>
          </a:xfrm>
        </p:spPr>
        <p:txBody>
          <a:bodyPr bIns="0">
            <a:noAutofit/>
          </a:bodyPr>
          <a:lstStyle>
            <a:lvl1pPr marL="0" indent="0">
              <a:lnSpc>
                <a:spcPct val="100000"/>
              </a:lnSpc>
              <a:spcBef>
                <a:spcPts val="0"/>
              </a:spcBef>
              <a:buFontTx/>
              <a:buNone/>
              <a:defRPr sz="1000">
                <a:solidFill>
                  <a:srgbClr val="7B8185"/>
                </a:solidFill>
                <a:latin typeface="+mn-lt"/>
              </a:defRPr>
            </a:lvl1pPr>
            <a:lvl2pPr marL="146755" indent="0">
              <a:buFontTx/>
              <a:buNone/>
              <a:defRPr/>
            </a:lvl2pPr>
            <a:lvl3pPr marL="292515" indent="0">
              <a:buFontTx/>
              <a:buNone/>
              <a:defRPr/>
            </a:lvl3pPr>
            <a:lvl4pPr marL="438772" indent="0">
              <a:buFontTx/>
              <a:buNone/>
              <a:defRPr/>
            </a:lvl4pPr>
            <a:lvl5pPr marL="585029"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43077" y="727199"/>
            <a:ext cx="11342769" cy="576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43077" y="1522800"/>
            <a:ext cx="3588923" cy="184666"/>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43077" y="1764000"/>
            <a:ext cx="3588923" cy="4644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4320000" y="1522800"/>
            <a:ext cx="3588923" cy="184666"/>
          </a:xfrm>
        </p:spPr>
        <p:txBody>
          <a:bodyPr bIns="0">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4320000" y="1764000"/>
            <a:ext cx="3588923" cy="4644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DESCRIPTION Placeholder 3"/>
          <p:cNvSpPr>
            <a:spLocks noGrp="1"/>
          </p:cNvSpPr>
          <p:nvPr>
            <p:ph type="body" sz="quarter" idx="75" hasCustomPrompt="1"/>
          </p:nvPr>
        </p:nvSpPr>
        <p:spPr>
          <a:xfrm>
            <a:off x="8196923" y="1522800"/>
            <a:ext cx="3588923" cy="184666"/>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18" name="CONTENT Placeholder 3"/>
          <p:cNvSpPr>
            <a:spLocks noGrp="1"/>
          </p:cNvSpPr>
          <p:nvPr>
            <p:ph sz="quarter" idx="76"/>
          </p:nvPr>
        </p:nvSpPr>
        <p:spPr>
          <a:xfrm>
            <a:off x="8196923" y="1764000"/>
            <a:ext cx="3588923" cy="4644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43077" y="6649627"/>
            <a:ext cx="7704000" cy="107722"/>
          </a:xfrm>
        </p:spPr>
        <p:txBody>
          <a:bodyPr bIns="0" anchor="b" anchorCtr="0">
            <a:spAutoFit/>
          </a:bodyPr>
          <a:lstStyle>
            <a:lvl1pPr marL="360018" indent="-360018">
              <a:spcBef>
                <a:spcPts val="0"/>
              </a:spcBef>
              <a:buFontTx/>
              <a:buNone/>
              <a:tabLst/>
              <a:defRPr sz="700"/>
            </a:lvl1pPr>
            <a:lvl2pPr marL="292810" indent="-292810">
              <a:buNone/>
              <a:defRPr/>
            </a:lvl2pPr>
          </a:lstStyle>
          <a:p>
            <a:pPr lvl="0"/>
            <a:r>
              <a:rPr lang="en-US" dirty="0" smtClean="0"/>
              <a:t>Source:</a:t>
            </a:r>
          </a:p>
        </p:txBody>
      </p:sp>
      <p:sp>
        <p:nvSpPr>
          <p:cNvPr id="5" name="DATE Placeholder"/>
          <p:cNvSpPr>
            <a:spLocks noGrp="1"/>
          </p:cNvSpPr>
          <p:nvPr>
            <p:ph type="dt" sz="half" idx="69"/>
          </p:nvPr>
        </p:nvSpPr>
        <p:spPr/>
        <p:txBody>
          <a:bodyPr/>
          <a:lstStyle/>
          <a:p>
            <a:endParaRPr lang="en-GB" dirty="0"/>
          </a:p>
        </p:txBody>
      </p:sp>
      <p:sp>
        <p:nvSpPr>
          <p:cNvPr id="7" name="FOOTER Placeholder"/>
          <p:cNvSpPr>
            <a:spLocks noGrp="1"/>
          </p:cNvSpPr>
          <p:nvPr>
            <p:ph type="ftr" sz="quarter" idx="70"/>
          </p:nvPr>
        </p:nvSpPr>
        <p:spPr>
          <a:xfrm>
            <a:off x="8155321" y="6649627"/>
            <a:ext cx="3276000" cy="107722"/>
          </a:xfrm>
        </p:spPr>
        <p:txBody>
          <a:bodyPr bIns="0">
            <a:spAutoFit/>
          </a:bodyPr>
          <a:lstStyle>
            <a:lvl1pPr>
              <a:defRPr sz="700"/>
            </a:lvl1pPr>
          </a:lstStyle>
          <a:p>
            <a:endParaRPr lang="en-US" dirty="0"/>
          </a:p>
        </p:txBody>
      </p:sp>
      <p:sp>
        <p:nvSpPr>
          <p:cNvPr id="48" name="SLIDE NUMBER Placeholder"/>
          <p:cNvSpPr txBox="1">
            <a:spLocks/>
          </p:cNvSpPr>
          <p:nvPr userDrawn="1"/>
        </p:nvSpPr>
        <p:spPr>
          <a:xfrm>
            <a:off x="11376197" y="6669758"/>
            <a:ext cx="396000" cy="87588"/>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569" smtClean="0">
                <a:solidFill>
                  <a:srgbClr val="7B8185"/>
                </a:solidFill>
              </a:rPr>
              <a:pPr/>
              <a:t>‹#›</a:t>
            </a:fld>
            <a:endParaRPr lang="en-GB" sz="569" dirty="0">
              <a:solidFill>
                <a:srgbClr val="7B8185"/>
              </a:solidFill>
            </a:endParaRPr>
          </a:p>
        </p:txBody>
      </p:sp>
      <p:pic>
        <p:nvPicPr>
          <p:cNvPr id="21" name="Danske Bank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2981" y="277774"/>
            <a:ext cx="1382865" cy="169528"/>
          </a:xfrm>
          <a:prstGeom prst="rect">
            <a:avLst/>
          </a:prstGeom>
        </p:spPr>
      </p:pic>
    </p:spTree>
    <p:extLst>
      <p:ext uri="{BB962C8B-B14F-4D97-AF65-F5344CB8AC3E}">
        <p14:creationId xmlns:p14="http://schemas.microsoft.com/office/powerpoint/2010/main" val="8369369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543" userDrawn="1">
          <p15:clr>
            <a:srgbClr val="F26B43"/>
          </p15:clr>
        </p15:guide>
        <p15:guide id="2" orient="horz" pos="292" userDrawn="1">
          <p15:clr>
            <a:srgbClr val="F26B43"/>
          </p15:clr>
        </p15:guide>
        <p15:guide id="3" pos="2720" userDrawn="1">
          <p15:clr>
            <a:srgbClr val="F26B43"/>
          </p15:clr>
        </p15:guide>
        <p15:guide id="4" pos="5163" userDrawn="1">
          <p15:clr>
            <a:srgbClr val="F26B43"/>
          </p15:clr>
        </p15:guide>
        <p15:guide id="5" orient="horz" pos="392" userDrawn="1">
          <p15:clr>
            <a:srgbClr val="F26B43"/>
          </p15:clr>
        </p15:guide>
        <p15:guide id="6" orient="horz" pos="1076" userDrawn="1">
          <p15:clr>
            <a:srgbClr val="F26B43"/>
          </p15:clr>
        </p15:guide>
        <p15:guide id="7" orient="horz" pos="4188" userDrawn="1">
          <p15:clr>
            <a:srgbClr val="F26B43"/>
          </p15:clr>
        </p15:guide>
        <p15:guide id="8" orient="horz" pos="4259" userDrawn="1">
          <p15:clr>
            <a:srgbClr val="F26B43"/>
          </p15:clr>
        </p15:guide>
        <p15:guide id="9" pos="4985" userDrawn="1">
          <p15:clr>
            <a:srgbClr val="F26B43"/>
          </p15:clr>
        </p15:guide>
        <p15:guide id="10" orient="horz" pos="1110" userDrawn="1">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ntents">
    <p:spTree>
      <p:nvGrpSpPr>
        <p:cNvPr id="1" name=""/>
        <p:cNvGrpSpPr/>
        <p:nvPr/>
      </p:nvGrpSpPr>
      <p:grpSpPr>
        <a:xfrm>
          <a:off x="0" y="0"/>
          <a:ext cx="0" cy="0"/>
          <a:chOff x="0" y="0"/>
          <a:chExt cx="0" cy="0"/>
        </a:xfrm>
      </p:grpSpPr>
      <p:sp>
        <p:nvSpPr>
          <p:cNvPr id="39" name="SUBTITLE placeholder 1"/>
          <p:cNvSpPr>
            <a:spLocks noGrp="1"/>
          </p:cNvSpPr>
          <p:nvPr>
            <p:ph type="body" sz="quarter" idx="43" hasCustomPrompt="1"/>
          </p:nvPr>
        </p:nvSpPr>
        <p:spPr>
          <a:xfrm>
            <a:off x="443077" y="465085"/>
            <a:ext cx="8374154" cy="153888"/>
          </a:xfrm>
        </p:spPr>
        <p:txBody>
          <a:bodyPr>
            <a:noAutofit/>
          </a:bodyPr>
          <a:lstStyle>
            <a:lvl1pPr marL="0" indent="0">
              <a:lnSpc>
                <a:spcPct val="100000"/>
              </a:lnSpc>
              <a:spcBef>
                <a:spcPts val="0"/>
              </a:spcBef>
              <a:buFontTx/>
              <a:buNone/>
              <a:defRPr sz="1000">
                <a:solidFill>
                  <a:srgbClr val="7B8185"/>
                </a:solidFill>
                <a:latin typeface="+mn-lt"/>
              </a:defRPr>
            </a:lvl1pPr>
            <a:lvl2pPr marL="146755" indent="0">
              <a:buFontTx/>
              <a:buNone/>
              <a:defRPr/>
            </a:lvl2pPr>
            <a:lvl3pPr marL="292515" indent="0">
              <a:buFontTx/>
              <a:buNone/>
              <a:defRPr/>
            </a:lvl3pPr>
            <a:lvl4pPr marL="438772" indent="0">
              <a:buFontTx/>
              <a:buNone/>
              <a:defRPr/>
            </a:lvl4pPr>
            <a:lvl5pPr marL="585029"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43077" y="727199"/>
            <a:ext cx="11342769" cy="576000"/>
          </a:xfrm>
        </p:spPr>
        <p:txBody>
          <a:bodyPr>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43075" y="1522800"/>
            <a:ext cx="5538462" cy="184666"/>
          </a:xfrm>
        </p:spPr>
        <p:txBody>
          <a:bodyPr>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43075" y="1764000"/>
            <a:ext cx="5538462" cy="208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443075" y="4086000"/>
            <a:ext cx="5538462" cy="184666"/>
          </a:xfrm>
        </p:spPr>
        <p:txBody>
          <a:bodyPr>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443075" y="4320000"/>
            <a:ext cx="5538462" cy="208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DESCRIPTION Placeholder 3"/>
          <p:cNvSpPr>
            <a:spLocks noGrp="1"/>
          </p:cNvSpPr>
          <p:nvPr>
            <p:ph type="body" sz="quarter" idx="75" hasCustomPrompt="1"/>
          </p:nvPr>
        </p:nvSpPr>
        <p:spPr>
          <a:xfrm>
            <a:off x="6247384" y="1522800"/>
            <a:ext cx="5538462" cy="184666"/>
          </a:xfrm>
        </p:spPr>
        <p:txBody>
          <a:bodyPr>
            <a:noAutofit/>
          </a:bodyPr>
          <a:lstStyle>
            <a:lvl1pPr marL="0" indent="0">
              <a:buNone/>
              <a:defRPr b="1">
                <a:solidFill>
                  <a:srgbClr val="003755"/>
                </a:solidFill>
              </a:defRPr>
            </a:lvl1pPr>
          </a:lstStyle>
          <a:p>
            <a:pPr lvl="0"/>
            <a:r>
              <a:rPr lang="en-US" dirty="0" smtClean="0"/>
              <a:t>Add description max 1line</a:t>
            </a:r>
          </a:p>
        </p:txBody>
      </p:sp>
      <p:sp>
        <p:nvSpPr>
          <p:cNvPr id="18" name="CONTENT Placeholder 3"/>
          <p:cNvSpPr>
            <a:spLocks noGrp="1"/>
          </p:cNvSpPr>
          <p:nvPr>
            <p:ph sz="quarter" idx="76"/>
          </p:nvPr>
        </p:nvSpPr>
        <p:spPr>
          <a:xfrm>
            <a:off x="6247384" y="1764000"/>
            <a:ext cx="5538462" cy="208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DESCRIPTION Placeholder 4"/>
          <p:cNvSpPr>
            <a:spLocks noGrp="1"/>
          </p:cNvSpPr>
          <p:nvPr>
            <p:ph type="body" sz="quarter" idx="77" hasCustomPrompt="1"/>
          </p:nvPr>
        </p:nvSpPr>
        <p:spPr>
          <a:xfrm>
            <a:off x="6247384" y="4086000"/>
            <a:ext cx="5538462" cy="184666"/>
          </a:xfrm>
        </p:spPr>
        <p:txBody>
          <a:bodyPr>
            <a:noAutofit/>
          </a:bodyPr>
          <a:lstStyle>
            <a:lvl1pPr marL="0" indent="0">
              <a:buNone/>
              <a:defRPr b="1">
                <a:solidFill>
                  <a:srgbClr val="003755"/>
                </a:solidFill>
              </a:defRPr>
            </a:lvl1pPr>
          </a:lstStyle>
          <a:p>
            <a:pPr lvl="0"/>
            <a:r>
              <a:rPr lang="en-US" dirty="0" smtClean="0"/>
              <a:t>Add description max 1line</a:t>
            </a:r>
          </a:p>
        </p:txBody>
      </p:sp>
      <p:sp>
        <p:nvSpPr>
          <p:cNvPr id="23" name="CONTENT Placeholder 4"/>
          <p:cNvSpPr>
            <a:spLocks noGrp="1"/>
          </p:cNvSpPr>
          <p:nvPr>
            <p:ph sz="quarter" idx="78"/>
          </p:nvPr>
        </p:nvSpPr>
        <p:spPr>
          <a:xfrm>
            <a:off x="6247384" y="4320000"/>
            <a:ext cx="5538462" cy="208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43077" y="6649627"/>
            <a:ext cx="7704000" cy="107722"/>
          </a:xfrm>
        </p:spPr>
        <p:txBody>
          <a:bodyPr bIns="0" anchor="b" anchorCtr="0">
            <a:spAutoFit/>
          </a:bodyPr>
          <a:lstStyle>
            <a:lvl1pPr marL="360018" indent="-360018">
              <a:spcBef>
                <a:spcPts val="0"/>
              </a:spcBef>
              <a:buFontTx/>
              <a:buNone/>
              <a:tabLst/>
              <a:defRPr sz="700"/>
            </a:lvl1pPr>
            <a:lvl2pPr marL="292810" indent="-292810">
              <a:buNone/>
              <a:defRPr/>
            </a:lvl2pPr>
          </a:lstStyle>
          <a:p>
            <a:pPr lvl="0"/>
            <a:r>
              <a:rPr lang="en-US" dirty="0" smtClean="0"/>
              <a:t>Source:</a:t>
            </a:r>
          </a:p>
        </p:txBody>
      </p:sp>
      <p:sp>
        <p:nvSpPr>
          <p:cNvPr id="5" name="DATE Placeholder"/>
          <p:cNvSpPr>
            <a:spLocks noGrp="1"/>
          </p:cNvSpPr>
          <p:nvPr>
            <p:ph type="dt" sz="half" idx="69"/>
          </p:nvPr>
        </p:nvSpPr>
        <p:spPr>
          <a:xfrm>
            <a:off x="443077" y="6886754"/>
            <a:ext cx="2088000" cy="144000"/>
          </a:xfrm>
        </p:spPr>
        <p:txBody>
          <a:bodyPr/>
          <a:lstStyle/>
          <a:p>
            <a:endParaRPr lang="en-GB" dirty="0"/>
          </a:p>
        </p:txBody>
      </p:sp>
      <p:sp>
        <p:nvSpPr>
          <p:cNvPr id="7" name="FOOTER Placeholder"/>
          <p:cNvSpPr>
            <a:spLocks noGrp="1"/>
          </p:cNvSpPr>
          <p:nvPr>
            <p:ph type="ftr" sz="quarter" idx="70"/>
          </p:nvPr>
        </p:nvSpPr>
        <p:spPr>
          <a:xfrm>
            <a:off x="8155321" y="6649627"/>
            <a:ext cx="3276000" cy="107722"/>
          </a:xfrm>
        </p:spPr>
        <p:txBody>
          <a:bodyPr>
            <a:spAutoFit/>
          </a:bodyPr>
          <a:lstStyle>
            <a:lvl1pPr>
              <a:defRPr sz="700"/>
            </a:lvl1pPr>
          </a:lstStyle>
          <a:p>
            <a:endParaRPr lang="en-US" dirty="0"/>
          </a:p>
        </p:txBody>
      </p:sp>
      <p:sp>
        <p:nvSpPr>
          <p:cNvPr id="48" name="SLIDE NUMBER Placeholder"/>
          <p:cNvSpPr txBox="1">
            <a:spLocks/>
          </p:cNvSpPr>
          <p:nvPr userDrawn="1"/>
        </p:nvSpPr>
        <p:spPr>
          <a:xfrm>
            <a:off x="11376197" y="6669758"/>
            <a:ext cx="396000" cy="87588"/>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569" smtClean="0">
                <a:solidFill>
                  <a:srgbClr val="7B8185"/>
                </a:solidFill>
              </a:rPr>
              <a:pPr/>
              <a:t>‹#›</a:t>
            </a:fld>
            <a:endParaRPr lang="en-GB" sz="569" dirty="0">
              <a:solidFill>
                <a:srgbClr val="7B8185"/>
              </a:solidFill>
            </a:endParaRPr>
          </a:p>
        </p:txBody>
      </p:sp>
      <p:pic>
        <p:nvPicPr>
          <p:cNvPr id="24" name="Danske Bank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2981" y="277774"/>
            <a:ext cx="1382865" cy="169528"/>
          </a:xfrm>
          <a:prstGeom prst="rect">
            <a:avLst/>
          </a:prstGeom>
        </p:spPr>
      </p:pic>
    </p:spTree>
    <p:extLst>
      <p:ext uri="{BB962C8B-B14F-4D97-AF65-F5344CB8AC3E}">
        <p14:creationId xmlns:p14="http://schemas.microsoft.com/office/powerpoint/2010/main" val="5746859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91" userDrawn="1">
          <p15:clr>
            <a:srgbClr val="F26B43"/>
          </p15:clr>
        </p15:guide>
        <p15:guide id="2" orient="horz" pos="293" userDrawn="1">
          <p15:clr>
            <a:srgbClr val="F26B43"/>
          </p15:clr>
        </p15:guide>
        <p15:guide id="3" pos="3935" userDrawn="1">
          <p15:clr>
            <a:srgbClr val="F26B43"/>
          </p15:clr>
        </p15:guide>
        <p15:guide id="4" pos="3781" userDrawn="1">
          <p15:clr>
            <a:srgbClr val="F26B43"/>
          </p15:clr>
        </p15:guide>
        <p15:guide id="5" orient="horz" pos="2428" userDrawn="1">
          <p15:clr>
            <a:srgbClr val="F26B43"/>
          </p15:clr>
        </p15:guide>
        <p15:guide id="6" orient="horz" pos="2690" userDrawn="1">
          <p15:clr>
            <a:srgbClr val="F26B43"/>
          </p15:clr>
        </p15:guide>
        <p15:guide id="7" orient="horz" pos="2720" userDrawn="1">
          <p15:clr>
            <a:srgbClr val="F26B43"/>
          </p15:clr>
        </p15:guide>
        <p15:guide id="8" orient="horz" pos="4188" userDrawn="1">
          <p15:clr>
            <a:srgbClr val="F26B43"/>
          </p15:clr>
        </p15:guide>
        <p15:guide id="9" orient="horz" pos="4259" userDrawn="1">
          <p15:clr>
            <a:srgbClr val="F26B43"/>
          </p15:clr>
        </p15:guide>
        <p15:guide id="10" orient="horz" pos="1076" userDrawn="1">
          <p15:clr>
            <a:srgbClr val="F26B43"/>
          </p15:clr>
        </p15:guide>
        <p15:guide id="11" orient="horz" pos="2573" userDrawn="1">
          <p15:clr>
            <a:srgbClr val="F26B43"/>
          </p15:clr>
        </p15:guide>
        <p15:guide id="12" orient="horz" pos="1110" userDrawn="1">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ents – high">
    <p:spTree>
      <p:nvGrpSpPr>
        <p:cNvPr id="1" name=""/>
        <p:cNvGrpSpPr/>
        <p:nvPr/>
      </p:nvGrpSpPr>
      <p:grpSpPr>
        <a:xfrm>
          <a:off x="0" y="0"/>
          <a:ext cx="0" cy="0"/>
          <a:chOff x="0" y="0"/>
          <a:chExt cx="0" cy="0"/>
        </a:xfrm>
      </p:grpSpPr>
      <p:sp>
        <p:nvSpPr>
          <p:cNvPr id="39" name="SUBTITLE placeholder 1"/>
          <p:cNvSpPr>
            <a:spLocks noGrp="1"/>
          </p:cNvSpPr>
          <p:nvPr>
            <p:ph type="body" sz="quarter" idx="43" hasCustomPrompt="1"/>
          </p:nvPr>
        </p:nvSpPr>
        <p:spPr>
          <a:xfrm>
            <a:off x="443077" y="465085"/>
            <a:ext cx="8374154" cy="153888"/>
          </a:xfrm>
        </p:spPr>
        <p:txBody>
          <a:bodyPr bIns="0">
            <a:noAutofit/>
          </a:bodyPr>
          <a:lstStyle>
            <a:lvl1pPr marL="0" indent="0">
              <a:lnSpc>
                <a:spcPct val="100000"/>
              </a:lnSpc>
              <a:spcBef>
                <a:spcPts val="0"/>
              </a:spcBef>
              <a:buFontTx/>
              <a:buNone/>
              <a:defRPr sz="1000">
                <a:solidFill>
                  <a:srgbClr val="7B8185"/>
                </a:solidFill>
                <a:latin typeface="+mn-lt"/>
              </a:defRPr>
            </a:lvl1pPr>
            <a:lvl2pPr marL="146755" indent="0">
              <a:buFontTx/>
              <a:buNone/>
              <a:defRPr/>
            </a:lvl2pPr>
            <a:lvl3pPr marL="292515" indent="0">
              <a:buFontTx/>
              <a:buNone/>
              <a:defRPr/>
            </a:lvl3pPr>
            <a:lvl4pPr marL="438772" indent="0">
              <a:buFontTx/>
              <a:buNone/>
              <a:defRPr/>
            </a:lvl4pPr>
            <a:lvl5pPr marL="585029"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43077" y="727199"/>
            <a:ext cx="11342769" cy="576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43077" y="1522800"/>
            <a:ext cx="2636308" cy="184666"/>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43077" y="1764000"/>
            <a:ext cx="2636308" cy="4644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3345231" y="1522800"/>
            <a:ext cx="2636308" cy="184666"/>
          </a:xfrm>
        </p:spPr>
        <p:txBody>
          <a:bodyPr bIns="0">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3345231" y="1764000"/>
            <a:ext cx="2636308" cy="4644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DESCRIPTION Placeholder 3"/>
          <p:cNvSpPr>
            <a:spLocks noGrp="1"/>
          </p:cNvSpPr>
          <p:nvPr>
            <p:ph type="body" sz="quarter" idx="75" hasCustomPrompt="1"/>
          </p:nvPr>
        </p:nvSpPr>
        <p:spPr>
          <a:xfrm>
            <a:off x="6247384" y="1522800"/>
            <a:ext cx="2636308" cy="184666"/>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18" name="CONTENT Placeholder 3"/>
          <p:cNvSpPr>
            <a:spLocks noGrp="1"/>
          </p:cNvSpPr>
          <p:nvPr>
            <p:ph sz="quarter" idx="76"/>
          </p:nvPr>
        </p:nvSpPr>
        <p:spPr>
          <a:xfrm>
            <a:off x="6247384" y="1764000"/>
            <a:ext cx="2636308" cy="4644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DESCRIPTION Placeholder 4"/>
          <p:cNvSpPr>
            <a:spLocks noGrp="1"/>
          </p:cNvSpPr>
          <p:nvPr>
            <p:ph type="body" sz="quarter" idx="77" hasCustomPrompt="1"/>
          </p:nvPr>
        </p:nvSpPr>
        <p:spPr>
          <a:xfrm>
            <a:off x="9149538" y="1522800"/>
            <a:ext cx="2636308" cy="184666"/>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23" name="CONTENT Placeholder 4"/>
          <p:cNvSpPr>
            <a:spLocks noGrp="1"/>
          </p:cNvSpPr>
          <p:nvPr>
            <p:ph sz="quarter" idx="78"/>
          </p:nvPr>
        </p:nvSpPr>
        <p:spPr>
          <a:xfrm>
            <a:off x="9149538" y="1764000"/>
            <a:ext cx="2636308" cy="4644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43077" y="6649627"/>
            <a:ext cx="7704000" cy="107722"/>
          </a:xfrm>
        </p:spPr>
        <p:txBody>
          <a:bodyPr bIns="0" anchor="b" anchorCtr="0">
            <a:spAutoFit/>
          </a:bodyPr>
          <a:lstStyle>
            <a:lvl1pPr marL="360018" indent="-360018">
              <a:spcBef>
                <a:spcPts val="0"/>
              </a:spcBef>
              <a:buFontTx/>
              <a:buNone/>
              <a:tabLst/>
              <a:defRPr sz="700"/>
            </a:lvl1pPr>
            <a:lvl2pPr marL="292810" indent="-292810">
              <a:buNone/>
              <a:defRPr/>
            </a:lvl2pPr>
          </a:lstStyle>
          <a:p>
            <a:pPr lvl="0"/>
            <a:r>
              <a:rPr lang="en-US" dirty="0" smtClean="0"/>
              <a:t>Source:</a:t>
            </a:r>
          </a:p>
        </p:txBody>
      </p:sp>
      <p:sp>
        <p:nvSpPr>
          <p:cNvPr id="5" name="DATE Placeholder"/>
          <p:cNvSpPr>
            <a:spLocks noGrp="1"/>
          </p:cNvSpPr>
          <p:nvPr>
            <p:ph type="dt" sz="half" idx="69"/>
          </p:nvPr>
        </p:nvSpPr>
        <p:spPr>
          <a:xfrm>
            <a:off x="443077" y="6886754"/>
            <a:ext cx="2088000" cy="144000"/>
          </a:xfrm>
        </p:spPr>
        <p:txBody>
          <a:bodyPr/>
          <a:lstStyle/>
          <a:p>
            <a:endParaRPr lang="en-GB" dirty="0"/>
          </a:p>
        </p:txBody>
      </p:sp>
      <p:sp>
        <p:nvSpPr>
          <p:cNvPr id="7" name="FOOTER Placeholder"/>
          <p:cNvSpPr>
            <a:spLocks noGrp="1"/>
          </p:cNvSpPr>
          <p:nvPr>
            <p:ph type="ftr" sz="quarter" idx="70"/>
          </p:nvPr>
        </p:nvSpPr>
        <p:spPr>
          <a:xfrm>
            <a:off x="8155321" y="6649627"/>
            <a:ext cx="3276000" cy="107722"/>
          </a:xfrm>
        </p:spPr>
        <p:txBody>
          <a:bodyPr bIns="0">
            <a:spAutoFit/>
          </a:bodyPr>
          <a:lstStyle>
            <a:lvl1pPr>
              <a:defRPr sz="700"/>
            </a:lvl1pPr>
          </a:lstStyle>
          <a:p>
            <a:endParaRPr lang="en-US" dirty="0"/>
          </a:p>
        </p:txBody>
      </p:sp>
      <p:sp>
        <p:nvSpPr>
          <p:cNvPr id="48" name="SLIDE NUMBER Placeholder"/>
          <p:cNvSpPr txBox="1">
            <a:spLocks/>
          </p:cNvSpPr>
          <p:nvPr userDrawn="1"/>
        </p:nvSpPr>
        <p:spPr>
          <a:xfrm>
            <a:off x="11376197" y="6669758"/>
            <a:ext cx="396000" cy="87588"/>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569" smtClean="0">
                <a:solidFill>
                  <a:srgbClr val="7B8185"/>
                </a:solidFill>
              </a:rPr>
              <a:pPr/>
              <a:t>‹#›</a:t>
            </a:fld>
            <a:endParaRPr lang="en-GB" sz="569" dirty="0">
              <a:solidFill>
                <a:srgbClr val="7B8185"/>
              </a:solidFill>
            </a:endParaRPr>
          </a:p>
        </p:txBody>
      </p:sp>
      <p:pic>
        <p:nvPicPr>
          <p:cNvPr id="24" name="Danske Bank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2981" y="277774"/>
            <a:ext cx="1382865" cy="169528"/>
          </a:xfrm>
          <a:prstGeom prst="rect">
            <a:avLst/>
          </a:prstGeom>
        </p:spPr>
      </p:pic>
    </p:spTree>
    <p:extLst>
      <p:ext uri="{BB962C8B-B14F-4D97-AF65-F5344CB8AC3E}">
        <p14:creationId xmlns:p14="http://schemas.microsoft.com/office/powerpoint/2010/main" val="37419031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948" userDrawn="1">
          <p15:clr>
            <a:srgbClr val="F26B43"/>
          </p15:clr>
        </p15:guide>
        <p15:guide id="2" orient="horz" pos="390" userDrawn="1">
          <p15:clr>
            <a:srgbClr val="F26B43"/>
          </p15:clr>
        </p15:guide>
        <p15:guide id="3" orient="horz" pos="292" userDrawn="1">
          <p15:clr>
            <a:srgbClr val="F26B43"/>
          </p15:clr>
        </p15:guide>
        <p15:guide id="4" pos="3931" userDrawn="1">
          <p15:clr>
            <a:srgbClr val="F26B43"/>
          </p15:clr>
        </p15:guide>
        <p15:guide id="5" pos="2108" userDrawn="1">
          <p15:clr>
            <a:srgbClr val="F26B43"/>
          </p15:clr>
        </p15:guide>
        <p15:guide id="6" pos="3781" userDrawn="1">
          <p15:clr>
            <a:srgbClr val="F26B43"/>
          </p15:clr>
        </p15:guide>
        <p15:guide id="7" pos="5600" userDrawn="1">
          <p15:clr>
            <a:srgbClr val="F26B43"/>
          </p15:clr>
        </p15:guide>
        <p15:guide id="8" pos="5750" userDrawn="1">
          <p15:clr>
            <a:srgbClr val="F26B43"/>
          </p15:clr>
        </p15:guide>
        <p15:guide id="9" orient="horz" pos="1076" userDrawn="1">
          <p15:clr>
            <a:srgbClr val="F26B43"/>
          </p15:clr>
        </p15:guide>
        <p15:guide id="10" orient="horz" pos="4188" userDrawn="1">
          <p15:clr>
            <a:srgbClr val="F26B43"/>
          </p15:clr>
        </p15:guide>
        <p15:guide id="11" orient="horz" pos="4259" userDrawn="1">
          <p15:clr>
            <a:srgbClr val="F26B43"/>
          </p15:clr>
        </p15:guide>
        <p15:guide id="12" orient="horz" pos="1110" userDrawn="1">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x Contents">
    <p:spTree>
      <p:nvGrpSpPr>
        <p:cNvPr id="1" name=""/>
        <p:cNvGrpSpPr/>
        <p:nvPr/>
      </p:nvGrpSpPr>
      <p:grpSpPr>
        <a:xfrm>
          <a:off x="0" y="0"/>
          <a:ext cx="0" cy="0"/>
          <a:chOff x="0" y="0"/>
          <a:chExt cx="0" cy="0"/>
        </a:xfrm>
      </p:grpSpPr>
      <p:sp>
        <p:nvSpPr>
          <p:cNvPr id="39" name="SUBTITLE placeholder 1"/>
          <p:cNvSpPr>
            <a:spLocks noGrp="1"/>
          </p:cNvSpPr>
          <p:nvPr>
            <p:ph type="body" sz="quarter" idx="43" hasCustomPrompt="1"/>
          </p:nvPr>
        </p:nvSpPr>
        <p:spPr>
          <a:xfrm>
            <a:off x="443077" y="465085"/>
            <a:ext cx="8374154" cy="153888"/>
          </a:xfrm>
        </p:spPr>
        <p:txBody>
          <a:bodyPr bIns="0">
            <a:noAutofit/>
          </a:bodyPr>
          <a:lstStyle>
            <a:lvl1pPr marL="0" indent="0">
              <a:lnSpc>
                <a:spcPct val="100000"/>
              </a:lnSpc>
              <a:spcBef>
                <a:spcPts val="0"/>
              </a:spcBef>
              <a:buFontTx/>
              <a:buNone/>
              <a:defRPr sz="1000">
                <a:solidFill>
                  <a:srgbClr val="7B8185"/>
                </a:solidFill>
                <a:latin typeface="+mn-lt"/>
              </a:defRPr>
            </a:lvl1pPr>
            <a:lvl2pPr marL="146755" indent="0">
              <a:buFontTx/>
              <a:buNone/>
              <a:defRPr/>
            </a:lvl2pPr>
            <a:lvl3pPr marL="292515" indent="0">
              <a:buFontTx/>
              <a:buNone/>
              <a:defRPr/>
            </a:lvl3pPr>
            <a:lvl4pPr marL="438772" indent="0">
              <a:buFontTx/>
              <a:buNone/>
              <a:defRPr/>
            </a:lvl4pPr>
            <a:lvl5pPr marL="585029"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43077" y="727199"/>
            <a:ext cx="11342769" cy="576000"/>
          </a:xfrm>
          <a:noFill/>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43077" y="1522800"/>
            <a:ext cx="3588923" cy="184666"/>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43077" y="1764000"/>
            <a:ext cx="3588923" cy="208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443077" y="4086000"/>
            <a:ext cx="3588923" cy="184666"/>
          </a:xfrm>
        </p:spPr>
        <p:txBody>
          <a:bodyPr bIns="0">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443077" y="4320000"/>
            <a:ext cx="3588923" cy="208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DESCRIPTION Placeholder 3"/>
          <p:cNvSpPr>
            <a:spLocks noGrp="1"/>
          </p:cNvSpPr>
          <p:nvPr>
            <p:ph type="body" sz="quarter" idx="75" hasCustomPrompt="1"/>
          </p:nvPr>
        </p:nvSpPr>
        <p:spPr>
          <a:xfrm>
            <a:off x="4320000" y="1522800"/>
            <a:ext cx="3588923" cy="184666"/>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18" name="CONTENT Placeholder 3"/>
          <p:cNvSpPr>
            <a:spLocks noGrp="1"/>
          </p:cNvSpPr>
          <p:nvPr>
            <p:ph sz="quarter" idx="76"/>
          </p:nvPr>
        </p:nvSpPr>
        <p:spPr>
          <a:xfrm>
            <a:off x="4320000" y="1764000"/>
            <a:ext cx="3588923" cy="208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DESCRIPTION Placeholder 4"/>
          <p:cNvSpPr>
            <a:spLocks noGrp="1"/>
          </p:cNvSpPr>
          <p:nvPr>
            <p:ph type="body" sz="quarter" idx="77" hasCustomPrompt="1"/>
          </p:nvPr>
        </p:nvSpPr>
        <p:spPr>
          <a:xfrm>
            <a:off x="4320000" y="4086000"/>
            <a:ext cx="3588923" cy="184666"/>
          </a:xfrm>
        </p:spPr>
        <p:txBody>
          <a:bodyPr>
            <a:noAutofit/>
          </a:bodyPr>
          <a:lstStyle>
            <a:lvl1pPr marL="0" indent="0">
              <a:buNone/>
              <a:defRPr b="1">
                <a:solidFill>
                  <a:srgbClr val="003755"/>
                </a:solidFill>
              </a:defRPr>
            </a:lvl1pPr>
          </a:lstStyle>
          <a:p>
            <a:pPr lvl="0"/>
            <a:r>
              <a:rPr lang="en-US" dirty="0" smtClean="0"/>
              <a:t>Add description max 1line</a:t>
            </a:r>
          </a:p>
        </p:txBody>
      </p:sp>
      <p:sp>
        <p:nvSpPr>
          <p:cNvPr id="23" name="CONTENT Placeholder 4"/>
          <p:cNvSpPr>
            <a:spLocks noGrp="1"/>
          </p:cNvSpPr>
          <p:nvPr>
            <p:ph sz="quarter" idx="78"/>
          </p:nvPr>
        </p:nvSpPr>
        <p:spPr>
          <a:xfrm>
            <a:off x="4320000" y="4320000"/>
            <a:ext cx="3588923" cy="208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DESCRIPTION Placeholder 5"/>
          <p:cNvSpPr>
            <a:spLocks noGrp="1"/>
          </p:cNvSpPr>
          <p:nvPr>
            <p:ph type="body" sz="quarter" idx="79" hasCustomPrompt="1"/>
          </p:nvPr>
        </p:nvSpPr>
        <p:spPr>
          <a:xfrm>
            <a:off x="8196923" y="1522800"/>
            <a:ext cx="3588923" cy="184666"/>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28" name="CONTENT Placeholder 5"/>
          <p:cNvSpPr>
            <a:spLocks noGrp="1"/>
          </p:cNvSpPr>
          <p:nvPr>
            <p:ph sz="quarter" idx="80"/>
          </p:nvPr>
        </p:nvSpPr>
        <p:spPr>
          <a:xfrm>
            <a:off x="8196923" y="1764000"/>
            <a:ext cx="3588923" cy="208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DESCRIPTION Placeholder 6"/>
          <p:cNvSpPr>
            <a:spLocks noGrp="1"/>
          </p:cNvSpPr>
          <p:nvPr>
            <p:ph type="body" sz="quarter" idx="81" hasCustomPrompt="1"/>
          </p:nvPr>
        </p:nvSpPr>
        <p:spPr>
          <a:xfrm>
            <a:off x="8196923" y="4086000"/>
            <a:ext cx="3588923" cy="184666"/>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33" name="CONTENT Placeholder 6"/>
          <p:cNvSpPr>
            <a:spLocks noGrp="1"/>
          </p:cNvSpPr>
          <p:nvPr>
            <p:ph sz="quarter" idx="82"/>
          </p:nvPr>
        </p:nvSpPr>
        <p:spPr>
          <a:xfrm>
            <a:off x="8196923" y="4320000"/>
            <a:ext cx="3588923" cy="208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43077" y="6649627"/>
            <a:ext cx="7704000" cy="107722"/>
          </a:xfrm>
        </p:spPr>
        <p:txBody>
          <a:bodyPr bIns="0" anchor="b" anchorCtr="0">
            <a:spAutoFit/>
          </a:bodyPr>
          <a:lstStyle>
            <a:lvl1pPr marL="360018" indent="-360018">
              <a:spcBef>
                <a:spcPts val="0"/>
              </a:spcBef>
              <a:buFontTx/>
              <a:buNone/>
              <a:tabLst/>
              <a:defRPr sz="700"/>
            </a:lvl1pPr>
            <a:lvl2pPr marL="292810" indent="-292810">
              <a:buNone/>
              <a:defRPr/>
            </a:lvl2pPr>
          </a:lstStyle>
          <a:p>
            <a:pPr lvl="0"/>
            <a:r>
              <a:rPr lang="en-US" dirty="0" smtClean="0"/>
              <a:t>Source:</a:t>
            </a:r>
          </a:p>
        </p:txBody>
      </p:sp>
      <p:sp>
        <p:nvSpPr>
          <p:cNvPr id="5" name="DATE Placeholder"/>
          <p:cNvSpPr>
            <a:spLocks noGrp="1"/>
          </p:cNvSpPr>
          <p:nvPr>
            <p:ph type="dt" sz="half" idx="69"/>
          </p:nvPr>
        </p:nvSpPr>
        <p:spPr/>
        <p:txBody>
          <a:bodyPr/>
          <a:lstStyle/>
          <a:p>
            <a:endParaRPr lang="en-GB" dirty="0"/>
          </a:p>
        </p:txBody>
      </p:sp>
      <p:sp>
        <p:nvSpPr>
          <p:cNvPr id="7" name="FOOTER Placeholder"/>
          <p:cNvSpPr>
            <a:spLocks noGrp="1"/>
          </p:cNvSpPr>
          <p:nvPr>
            <p:ph type="ftr" sz="quarter" idx="70"/>
          </p:nvPr>
        </p:nvSpPr>
        <p:spPr>
          <a:xfrm>
            <a:off x="8155321" y="6649627"/>
            <a:ext cx="3276000" cy="107722"/>
          </a:xfrm>
        </p:spPr>
        <p:txBody>
          <a:bodyPr bIns="0">
            <a:spAutoFit/>
          </a:bodyPr>
          <a:lstStyle>
            <a:lvl1pPr>
              <a:defRPr sz="700"/>
            </a:lvl1pPr>
          </a:lstStyle>
          <a:p>
            <a:endParaRPr lang="en-US" dirty="0"/>
          </a:p>
        </p:txBody>
      </p:sp>
      <p:sp>
        <p:nvSpPr>
          <p:cNvPr id="48" name="SLIDE NUMBER Placeholder"/>
          <p:cNvSpPr txBox="1">
            <a:spLocks/>
          </p:cNvSpPr>
          <p:nvPr userDrawn="1"/>
        </p:nvSpPr>
        <p:spPr>
          <a:xfrm>
            <a:off x="11376197" y="6669758"/>
            <a:ext cx="396000" cy="87588"/>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569" smtClean="0">
                <a:solidFill>
                  <a:srgbClr val="7B8185"/>
                </a:solidFill>
              </a:rPr>
              <a:pPr/>
              <a:t>‹#›</a:t>
            </a:fld>
            <a:endParaRPr lang="en-GB" sz="569" dirty="0">
              <a:solidFill>
                <a:srgbClr val="7B8185"/>
              </a:solidFill>
            </a:endParaRPr>
          </a:p>
        </p:txBody>
      </p:sp>
      <p:pic>
        <p:nvPicPr>
          <p:cNvPr id="29" name="Danske Bank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2981" y="277774"/>
            <a:ext cx="1382865" cy="169528"/>
          </a:xfrm>
          <a:prstGeom prst="rect">
            <a:avLst/>
          </a:prstGeom>
        </p:spPr>
      </p:pic>
    </p:spTree>
    <p:extLst>
      <p:ext uri="{BB962C8B-B14F-4D97-AF65-F5344CB8AC3E}">
        <p14:creationId xmlns:p14="http://schemas.microsoft.com/office/powerpoint/2010/main" val="231311855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542" userDrawn="1">
          <p15:clr>
            <a:srgbClr val="F26B43"/>
          </p15:clr>
        </p15:guide>
        <p15:guide id="2" orient="horz" pos="292" userDrawn="1">
          <p15:clr>
            <a:srgbClr val="F26B43"/>
          </p15:clr>
        </p15:guide>
        <p15:guide id="3" orient="horz" pos="4188" userDrawn="1">
          <p15:clr>
            <a:srgbClr val="F26B43"/>
          </p15:clr>
        </p15:guide>
        <p15:guide id="4" pos="4983" userDrawn="1">
          <p15:clr>
            <a:srgbClr val="F26B43"/>
          </p15:clr>
        </p15:guide>
        <p15:guide id="5" pos="2721" userDrawn="1">
          <p15:clr>
            <a:srgbClr val="F26B43"/>
          </p15:clr>
        </p15:guide>
        <p15:guide id="6" pos="5163" userDrawn="1">
          <p15:clr>
            <a:srgbClr val="F26B43"/>
          </p15:clr>
        </p15:guide>
        <p15:guide id="7" orient="horz" pos="2427" userDrawn="1">
          <p15:clr>
            <a:srgbClr val="F26B43"/>
          </p15:clr>
        </p15:guide>
        <p15:guide id="8" orient="horz" pos="2572" userDrawn="1">
          <p15:clr>
            <a:srgbClr val="F26B43"/>
          </p15:clr>
        </p15:guide>
        <p15:guide id="9" orient="horz" pos="392" userDrawn="1">
          <p15:clr>
            <a:srgbClr val="F26B43"/>
          </p15:clr>
        </p15:guide>
        <p15:guide id="10" orient="horz" pos="2690" userDrawn="1">
          <p15:clr>
            <a:srgbClr val="F26B43"/>
          </p15:clr>
        </p15:guide>
        <p15:guide id="11" orient="horz" pos="1076" userDrawn="1">
          <p15:clr>
            <a:srgbClr val="F26B43"/>
          </p15:clr>
        </p15:guide>
        <p15:guide id="12" orient="horz" pos="2720" userDrawn="1">
          <p15:clr>
            <a:srgbClr val="F26B43"/>
          </p15:clr>
        </p15:guide>
        <p15:guide id="13" orient="horz" pos="4259" userDrawn="1">
          <p15:clr>
            <a:srgbClr val="F26B43"/>
          </p15:clr>
        </p15:guide>
        <p15:guide id="14" orient="horz" pos="1110" userDrawn="1">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x Contents – wide left">
    <p:spTree>
      <p:nvGrpSpPr>
        <p:cNvPr id="1" name=""/>
        <p:cNvGrpSpPr/>
        <p:nvPr/>
      </p:nvGrpSpPr>
      <p:grpSpPr>
        <a:xfrm>
          <a:off x="0" y="0"/>
          <a:ext cx="0" cy="0"/>
          <a:chOff x="0" y="0"/>
          <a:chExt cx="0" cy="0"/>
        </a:xfrm>
      </p:grpSpPr>
      <p:sp>
        <p:nvSpPr>
          <p:cNvPr id="39" name="SUBTITLE placeholder 1"/>
          <p:cNvSpPr>
            <a:spLocks noGrp="1"/>
          </p:cNvSpPr>
          <p:nvPr>
            <p:ph type="body" sz="quarter" idx="43" hasCustomPrompt="1"/>
          </p:nvPr>
        </p:nvSpPr>
        <p:spPr>
          <a:xfrm>
            <a:off x="443077" y="465085"/>
            <a:ext cx="8374154" cy="153888"/>
          </a:xfrm>
        </p:spPr>
        <p:txBody>
          <a:bodyPr bIns="0">
            <a:noAutofit/>
          </a:bodyPr>
          <a:lstStyle>
            <a:lvl1pPr marL="0" indent="0">
              <a:lnSpc>
                <a:spcPct val="100000"/>
              </a:lnSpc>
              <a:spcBef>
                <a:spcPts val="0"/>
              </a:spcBef>
              <a:buFontTx/>
              <a:buNone/>
              <a:defRPr sz="1000">
                <a:solidFill>
                  <a:srgbClr val="7B8185"/>
                </a:solidFill>
                <a:latin typeface="+mn-lt"/>
              </a:defRPr>
            </a:lvl1pPr>
            <a:lvl2pPr marL="146755" indent="0">
              <a:buFontTx/>
              <a:buNone/>
              <a:defRPr/>
            </a:lvl2pPr>
            <a:lvl3pPr marL="292515" indent="0">
              <a:buFontTx/>
              <a:buNone/>
              <a:defRPr/>
            </a:lvl3pPr>
            <a:lvl4pPr marL="438772" indent="0">
              <a:buFontTx/>
              <a:buNone/>
              <a:defRPr/>
            </a:lvl4pPr>
            <a:lvl5pPr marL="585029"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43077" y="727199"/>
            <a:ext cx="11342769" cy="576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43077" y="1522800"/>
            <a:ext cx="5538462" cy="184666"/>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43077" y="1764000"/>
            <a:ext cx="5538462" cy="208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443077" y="4086000"/>
            <a:ext cx="5538462" cy="184666"/>
          </a:xfrm>
        </p:spPr>
        <p:txBody>
          <a:bodyPr bIns="0">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443077" y="4320000"/>
            <a:ext cx="5538462" cy="208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DESCRIPTION Placeholder 3"/>
          <p:cNvSpPr>
            <a:spLocks noGrp="1"/>
          </p:cNvSpPr>
          <p:nvPr>
            <p:ph type="body" sz="quarter" idx="75" hasCustomPrompt="1"/>
          </p:nvPr>
        </p:nvSpPr>
        <p:spPr>
          <a:xfrm>
            <a:off x="6247384" y="1522800"/>
            <a:ext cx="2636308" cy="184666"/>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18" name="CONTENT Placeholder 3"/>
          <p:cNvSpPr>
            <a:spLocks noGrp="1"/>
          </p:cNvSpPr>
          <p:nvPr>
            <p:ph sz="quarter" idx="76"/>
          </p:nvPr>
        </p:nvSpPr>
        <p:spPr>
          <a:xfrm>
            <a:off x="6247384" y="1764000"/>
            <a:ext cx="2636308" cy="208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DESCRIPTION Placeholder 4"/>
          <p:cNvSpPr>
            <a:spLocks noGrp="1"/>
          </p:cNvSpPr>
          <p:nvPr>
            <p:ph type="body" sz="quarter" idx="77" hasCustomPrompt="1"/>
          </p:nvPr>
        </p:nvSpPr>
        <p:spPr>
          <a:xfrm>
            <a:off x="6247384" y="4086000"/>
            <a:ext cx="2636308" cy="184666"/>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23" name="CONTENT Placeholder 4"/>
          <p:cNvSpPr>
            <a:spLocks noGrp="1"/>
          </p:cNvSpPr>
          <p:nvPr>
            <p:ph sz="quarter" idx="78"/>
          </p:nvPr>
        </p:nvSpPr>
        <p:spPr>
          <a:xfrm>
            <a:off x="6247384" y="4320000"/>
            <a:ext cx="2636308" cy="208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DESCRIPTION Placeholder 5"/>
          <p:cNvSpPr>
            <a:spLocks noGrp="1"/>
          </p:cNvSpPr>
          <p:nvPr>
            <p:ph type="body" sz="quarter" idx="79" hasCustomPrompt="1"/>
          </p:nvPr>
        </p:nvSpPr>
        <p:spPr>
          <a:xfrm>
            <a:off x="9149538" y="1522800"/>
            <a:ext cx="2636308" cy="184666"/>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28" name="CONTENT Placeholder 5"/>
          <p:cNvSpPr>
            <a:spLocks noGrp="1"/>
          </p:cNvSpPr>
          <p:nvPr>
            <p:ph sz="quarter" idx="80"/>
          </p:nvPr>
        </p:nvSpPr>
        <p:spPr>
          <a:xfrm>
            <a:off x="9149538" y="1764000"/>
            <a:ext cx="2636308" cy="208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DESCRIPTION Placeholder 6"/>
          <p:cNvSpPr>
            <a:spLocks noGrp="1"/>
          </p:cNvSpPr>
          <p:nvPr>
            <p:ph type="body" sz="quarter" idx="81" hasCustomPrompt="1"/>
          </p:nvPr>
        </p:nvSpPr>
        <p:spPr>
          <a:xfrm>
            <a:off x="9149538" y="4086000"/>
            <a:ext cx="2636308" cy="184666"/>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33" name="CONTENT Placeholder 6"/>
          <p:cNvSpPr>
            <a:spLocks noGrp="1"/>
          </p:cNvSpPr>
          <p:nvPr>
            <p:ph sz="quarter" idx="82"/>
          </p:nvPr>
        </p:nvSpPr>
        <p:spPr>
          <a:xfrm>
            <a:off x="9149538" y="4320000"/>
            <a:ext cx="2636308" cy="208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43077" y="6649627"/>
            <a:ext cx="7704000" cy="107722"/>
          </a:xfrm>
        </p:spPr>
        <p:txBody>
          <a:bodyPr bIns="0" anchor="b" anchorCtr="0">
            <a:spAutoFit/>
          </a:bodyPr>
          <a:lstStyle>
            <a:lvl1pPr marL="360018" indent="-360018">
              <a:spcBef>
                <a:spcPts val="0"/>
              </a:spcBef>
              <a:buFontTx/>
              <a:buNone/>
              <a:tabLst/>
              <a:defRPr sz="700"/>
            </a:lvl1pPr>
            <a:lvl2pPr marL="292810" indent="-292810">
              <a:buNone/>
              <a:defRPr/>
            </a:lvl2pPr>
          </a:lstStyle>
          <a:p>
            <a:pPr lvl="0"/>
            <a:r>
              <a:rPr lang="en-US" dirty="0" smtClean="0"/>
              <a:t>Source:</a:t>
            </a:r>
          </a:p>
        </p:txBody>
      </p:sp>
      <p:sp>
        <p:nvSpPr>
          <p:cNvPr id="5" name="DATE Placeholder"/>
          <p:cNvSpPr>
            <a:spLocks noGrp="1"/>
          </p:cNvSpPr>
          <p:nvPr>
            <p:ph type="dt" sz="half" idx="69"/>
          </p:nvPr>
        </p:nvSpPr>
        <p:spPr>
          <a:xfrm>
            <a:off x="443077" y="6886754"/>
            <a:ext cx="2088000" cy="144000"/>
          </a:xfrm>
        </p:spPr>
        <p:txBody>
          <a:bodyPr/>
          <a:lstStyle/>
          <a:p>
            <a:endParaRPr lang="en-GB" dirty="0"/>
          </a:p>
        </p:txBody>
      </p:sp>
      <p:sp>
        <p:nvSpPr>
          <p:cNvPr id="7" name="FOOTER Placeholder"/>
          <p:cNvSpPr>
            <a:spLocks noGrp="1"/>
          </p:cNvSpPr>
          <p:nvPr>
            <p:ph type="ftr" sz="quarter" idx="70"/>
          </p:nvPr>
        </p:nvSpPr>
        <p:spPr>
          <a:xfrm>
            <a:off x="8155321" y="6649627"/>
            <a:ext cx="3276000" cy="107722"/>
          </a:xfrm>
        </p:spPr>
        <p:txBody>
          <a:bodyPr bIns="0">
            <a:spAutoFit/>
          </a:bodyPr>
          <a:lstStyle>
            <a:lvl1pPr>
              <a:defRPr sz="700"/>
            </a:lvl1pPr>
          </a:lstStyle>
          <a:p>
            <a:endParaRPr lang="en-US" dirty="0"/>
          </a:p>
        </p:txBody>
      </p:sp>
      <p:sp>
        <p:nvSpPr>
          <p:cNvPr id="48" name="SLIDE NUMBER Placeholder"/>
          <p:cNvSpPr txBox="1">
            <a:spLocks/>
          </p:cNvSpPr>
          <p:nvPr userDrawn="1"/>
        </p:nvSpPr>
        <p:spPr>
          <a:xfrm>
            <a:off x="11376197" y="6669758"/>
            <a:ext cx="396000" cy="87588"/>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569" smtClean="0">
                <a:solidFill>
                  <a:srgbClr val="7B8185"/>
                </a:solidFill>
              </a:rPr>
              <a:pPr/>
              <a:t>‹#›</a:t>
            </a:fld>
            <a:endParaRPr lang="en-GB" sz="569" dirty="0">
              <a:solidFill>
                <a:srgbClr val="7B8185"/>
              </a:solidFill>
            </a:endParaRPr>
          </a:p>
        </p:txBody>
      </p:sp>
      <p:pic>
        <p:nvPicPr>
          <p:cNvPr id="29" name="Danske Bank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2981" y="277774"/>
            <a:ext cx="1382865" cy="169528"/>
          </a:xfrm>
          <a:prstGeom prst="rect">
            <a:avLst/>
          </a:prstGeom>
        </p:spPr>
      </p:pic>
    </p:spTree>
    <p:extLst>
      <p:ext uri="{BB962C8B-B14F-4D97-AF65-F5344CB8AC3E}">
        <p14:creationId xmlns:p14="http://schemas.microsoft.com/office/powerpoint/2010/main" val="311490419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2" userDrawn="1">
          <p15:clr>
            <a:srgbClr val="F26B43"/>
          </p15:clr>
        </p15:guide>
        <p15:guide id="2" orient="horz" pos="4188" userDrawn="1">
          <p15:clr>
            <a:srgbClr val="F26B43"/>
          </p15:clr>
        </p15:guide>
        <p15:guide id="3" pos="3935" userDrawn="1">
          <p15:clr>
            <a:srgbClr val="F26B43"/>
          </p15:clr>
        </p15:guide>
        <p15:guide id="4" pos="3769" userDrawn="1">
          <p15:clr>
            <a:srgbClr val="F26B43"/>
          </p15:clr>
        </p15:guide>
        <p15:guide id="5" pos="5596" userDrawn="1">
          <p15:clr>
            <a:srgbClr val="F26B43"/>
          </p15:clr>
        </p15:guide>
        <p15:guide id="6" pos="5762" userDrawn="1">
          <p15:clr>
            <a:srgbClr val="F26B43"/>
          </p15:clr>
        </p15:guide>
        <p15:guide id="7" orient="horz" pos="2428" userDrawn="1">
          <p15:clr>
            <a:srgbClr val="F26B43"/>
          </p15:clr>
        </p15:guide>
        <p15:guide id="8" orient="horz" pos="2573" userDrawn="1">
          <p15:clr>
            <a:srgbClr val="F26B43"/>
          </p15:clr>
        </p15:guide>
        <p15:guide id="9" orient="horz" pos="391" userDrawn="1">
          <p15:clr>
            <a:srgbClr val="F26B43"/>
          </p15:clr>
        </p15:guide>
        <p15:guide id="10" orient="horz" pos="1076" userDrawn="1">
          <p15:clr>
            <a:srgbClr val="F26B43"/>
          </p15:clr>
        </p15:guide>
        <p15:guide id="11" orient="horz" pos="2690" userDrawn="1">
          <p15:clr>
            <a:srgbClr val="F26B43"/>
          </p15:clr>
        </p15:guide>
        <p15:guide id="12" orient="horz" pos="2720" userDrawn="1">
          <p15:clr>
            <a:srgbClr val="F26B43"/>
          </p15:clr>
        </p15:guide>
        <p15:guide id="13" orient="horz" pos="4257" userDrawn="1">
          <p15:clr>
            <a:srgbClr val="F26B43"/>
          </p15:clr>
        </p15:guide>
        <p15:guide id="14" orient="horz" pos="1110" userDrawn="1">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x contents – wide right">
    <p:spTree>
      <p:nvGrpSpPr>
        <p:cNvPr id="1" name=""/>
        <p:cNvGrpSpPr/>
        <p:nvPr/>
      </p:nvGrpSpPr>
      <p:grpSpPr>
        <a:xfrm>
          <a:off x="0" y="0"/>
          <a:ext cx="0" cy="0"/>
          <a:chOff x="0" y="0"/>
          <a:chExt cx="0" cy="0"/>
        </a:xfrm>
      </p:grpSpPr>
      <p:sp>
        <p:nvSpPr>
          <p:cNvPr id="39" name="SUBTITLE placeholder 1"/>
          <p:cNvSpPr>
            <a:spLocks noGrp="1"/>
          </p:cNvSpPr>
          <p:nvPr>
            <p:ph type="body" sz="quarter" idx="43" hasCustomPrompt="1"/>
          </p:nvPr>
        </p:nvSpPr>
        <p:spPr>
          <a:xfrm>
            <a:off x="443077" y="465085"/>
            <a:ext cx="8374154" cy="153888"/>
          </a:xfrm>
        </p:spPr>
        <p:txBody>
          <a:bodyPr bIns="0">
            <a:noAutofit/>
          </a:bodyPr>
          <a:lstStyle>
            <a:lvl1pPr marL="0" indent="0">
              <a:lnSpc>
                <a:spcPct val="100000"/>
              </a:lnSpc>
              <a:spcBef>
                <a:spcPts val="0"/>
              </a:spcBef>
              <a:buFontTx/>
              <a:buNone/>
              <a:defRPr sz="1000">
                <a:solidFill>
                  <a:srgbClr val="7B8185"/>
                </a:solidFill>
                <a:latin typeface="+mn-lt"/>
              </a:defRPr>
            </a:lvl1pPr>
            <a:lvl2pPr marL="146755" indent="0">
              <a:buFontTx/>
              <a:buNone/>
              <a:defRPr/>
            </a:lvl2pPr>
            <a:lvl3pPr marL="292515" indent="0">
              <a:buFontTx/>
              <a:buNone/>
              <a:defRPr/>
            </a:lvl3pPr>
            <a:lvl4pPr marL="438772" indent="0">
              <a:buFontTx/>
              <a:buNone/>
              <a:defRPr/>
            </a:lvl4pPr>
            <a:lvl5pPr marL="585029"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43077" y="727199"/>
            <a:ext cx="11342769" cy="576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43077" y="1522800"/>
            <a:ext cx="2636308" cy="184666"/>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43077" y="1764000"/>
            <a:ext cx="2636308" cy="2088000"/>
          </a:xfrm>
        </p:spPr>
        <p:txBody>
          <a:bodyPr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443077" y="4086000"/>
            <a:ext cx="2636308" cy="184666"/>
          </a:xfrm>
        </p:spPr>
        <p:txBody>
          <a:bodyPr bIns="0">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443077" y="4320005"/>
            <a:ext cx="2636308" cy="2087999"/>
          </a:xfrm>
        </p:spPr>
        <p:txBody>
          <a:bodyPr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DESCRIPTION Placeholder 3"/>
          <p:cNvSpPr>
            <a:spLocks noGrp="1"/>
          </p:cNvSpPr>
          <p:nvPr>
            <p:ph type="body" sz="quarter" idx="75" hasCustomPrompt="1"/>
          </p:nvPr>
        </p:nvSpPr>
        <p:spPr>
          <a:xfrm>
            <a:off x="3345231" y="1522800"/>
            <a:ext cx="2636308" cy="184666"/>
          </a:xfrm>
        </p:spPr>
        <p:txBody>
          <a:bodyPr>
            <a:noAutofit/>
          </a:bodyPr>
          <a:lstStyle>
            <a:lvl1pPr marL="0" indent="0">
              <a:buNone/>
              <a:defRPr b="1">
                <a:solidFill>
                  <a:srgbClr val="003755"/>
                </a:solidFill>
              </a:defRPr>
            </a:lvl1pPr>
          </a:lstStyle>
          <a:p>
            <a:pPr lvl="0"/>
            <a:r>
              <a:rPr lang="en-US" dirty="0" smtClean="0"/>
              <a:t>Add description max 1line</a:t>
            </a:r>
          </a:p>
        </p:txBody>
      </p:sp>
      <p:sp>
        <p:nvSpPr>
          <p:cNvPr id="18" name="CONTENT Placeholder 3"/>
          <p:cNvSpPr>
            <a:spLocks noGrp="1"/>
          </p:cNvSpPr>
          <p:nvPr>
            <p:ph sz="quarter" idx="76"/>
          </p:nvPr>
        </p:nvSpPr>
        <p:spPr>
          <a:xfrm>
            <a:off x="3345231" y="1764000"/>
            <a:ext cx="2636308" cy="208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DESCRIPTION Placeholder 4"/>
          <p:cNvSpPr>
            <a:spLocks noGrp="1"/>
          </p:cNvSpPr>
          <p:nvPr>
            <p:ph type="body" sz="quarter" idx="77" hasCustomPrompt="1"/>
          </p:nvPr>
        </p:nvSpPr>
        <p:spPr>
          <a:xfrm>
            <a:off x="3345231" y="4086000"/>
            <a:ext cx="2636308" cy="184666"/>
          </a:xfrm>
        </p:spPr>
        <p:txBody>
          <a:bodyPr>
            <a:noAutofit/>
          </a:bodyPr>
          <a:lstStyle>
            <a:lvl1pPr marL="0" indent="0">
              <a:buNone/>
              <a:defRPr b="1">
                <a:solidFill>
                  <a:srgbClr val="003755"/>
                </a:solidFill>
              </a:defRPr>
            </a:lvl1pPr>
          </a:lstStyle>
          <a:p>
            <a:pPr lvl="0"/>
            <a:r>
              <a:rPr lang="en-US" dirty="0" smtClean="0"/>
              <a:t>Add description max 1line</a:t>
            </a:r>
          </a:p>
        </p:txBody>
      </p:sp>
      <p:sp>
        <p:nvSpPr>
          <p:cNvPr id="23" name="CONTENT Placeholder 4"/>
          <p:cNvSpPr>
            <a:spLocks noGrp="1"/>
          </p:cNvSpPr>
          <p:nvPr>
            <p:ph sz="quarter" idx="78"/>
          </p:nvPr>
        </p:nvSpPr>
        <p:spPr>
          <a:xfrm>
            <a:off x="3345231" y="4320005"/>
            <a:ext cx="2636308" cy="20879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DESCRIPTION placeholder 5"/>
          <p:cNvSpPr>
            <a:spLocks noGrp="1"/>
          </p:cNvSpPr>
          <p:nvPr>
            <p:ph type="body" sz="quarter" idx="79" hasCustomPrompt="1"/>
          </p:nvPr>
        </p:nvSpPr>
        <p:spPr>
          <a:xfrm>
            <a:off x="6247384" y="1522800"/>
            <a:ext cx="5538462" cy="184666"/>
          </a:xfrm>
        </p:spPr>
        <p:txBody>
          <a:bodyPr>
            <a:noAutofit/>
          </a:bodyPr>
          <a:lstStyle>
            <a:lvl1pPr marL="0" indent="0">
              <a:buNone/>
              <a:defRPr b="1">
                <a:solidFill>
                  <a:srgbClr val="003755"/>
                </a:solidFill>
              </a:defRPr>
            </a:lvl1pPr>
          </a:lstStyle>
          <a:p>
            <a:pPr lvl="0"/>
            <a:r>
              <a:rPr lang="en-US" dirty="0" smtClean="0"/>
              <a:t>Add description max 1line</a:t>
            </a:r>
          </a:p>
        </p:txBody>
      </p:sp>
      <p:sp>
        <p:nvSpPr>
          <p:cNvPr id="28" name="CONTENT Placeholder 5"/>
          <p:cNvSpPr>
            <a:spLocks noGrp="1"/>
          </p:cNvSpPr>
          <p:nvPr>
            <p:ph sz="quarter" idx="80"/>
          </p:nvPr>
        </p:nvSpPr>
        <p:spPr>
          <a:xfrm>
            <a:off x="6247384" y="1764000"/>
            <a:ext cx="5538462" cy="208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DESCRIPTION Placeholder 6"/>
          <p:cNvSpPr>
            <a:spLocks noGrp="1"/>
          </p:cNvSpPr>
          <p:nvPr>
            <p:ph type="body" sz="quarter" idx="81" hasCustomPrompt="1"/>
          </p:nvPr>
        </p:nvSpPr>
        <p:spPr>
          <a:xfrm>
            <a:off x="6247384" y="4086000"/>
            <a:ext cx="5538462" cy="184666"/>
          </a:xfrm>
        </p:spPr>
        <p:txBody>
          <a:bodyPr>
            <a:noAutofit/>
          </a:bodyPr>
          <a:lstStyle>
            <a:lvl1pPr marL="0" indent="0">
              <a:buNone/>
              <a:defRPr b="1">
                <a:solidFill>
                  <a:srgbClr val="003755"/>
                </a:solidFill>
              </a:defRPr>
            </a:lvl1pPr>
          </a:lstStyle>
          <a:p>
            <a:pPr lvl="0"/>
            <a:r>
              <a:rPr lang="en-US" dirty="0" smtClean="0"/>
              <a:t>Add description max 1line</a:t>
            </a:r>
          </a:p>
        </p:txBody>
      </p:sp>
      <p:sp>
        <p:nvSpPr>
          <p:cNvPr id="33" name="CONTENT Placeholder 6"/>
          <p:cNvSpPr>
            <a:spLocks noGrp="1"/>
          </p:cNvSpPr>
          <p:nvPr>
            <p:ph sz="quarter" idx="82"/>
          </p:nvPr>
        </p:nvSpPr>
        <p:spPr>
          <a:xfrm>
            <a:off x="6247384" y="4320005"/>
            <a:ext cx="5538462" cy="20879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43077" y="6649627"/>
            <a:ext cx="7704000" cy="107722"/>
          </a:xfrm>
        </p:spPr>
        <p:txBody>
          <a:bodyPr bIns="0" anchor="b" anchorCtr="0">
            <a:spAutoFit/>
          </a:bodyPr>
          <a:lstStyle>
            <a:lvl1pPr marL="360018" indent="-360018">
              <a:spcBef>
                <a:spcPts val="0"/>
              </a:spcBef>
              <a:buFontTx/>
              <a:buNone/>
              <a:tabLst/>
              <a:defRPr sz="700"/>
            </a:lvl1pPr>
            <a:lvl2pPr marL="292810" indent="-292810">
              <a:buNone/>
              <a:defRPr/>
            </a:lvl2pPr>
          </a:lstStyle>
          <a:p>
            <a:pPr lvl="0"/>
            <a:r>
              <a:rPr lang="en-US" dirty="0" smtClean="0"/>
              <a:t>Source:</a:t>
            </a:r>
          </a:p>
        </p:txBody>
      </p:sp>
      <p:sp>
        <p:nvSpPr>
          <p:cNvPr id="5" name="DATE Placeholder"/>
          <p:cNvSpPr>
            <a:spLocks noGrp="1"/>
          </p:cNvSpPr>
          <p:nvPr>
            <p:ph type="dt" sz="half" idx="69"/>
          </p:nvPr>
        </p:nvSpPr>
        <p:spPr/>
        <p:txBody>
          <a:bodyPr/>
          <a:lstStyle/>
          <a:p>
            <a:endParaRPr lang="en-GB" dirty="0"/>
          </a:p>
        </p:txBody>
      </p:sp>
      <p:sp>
        <p:nvSpPr>
          <p:cNvPr id="7" name="FOOTER Placeholder"/>
          <p:cNvSpPr>
            <a:spLocks noGrp="1"/>
          </p:cNvSpPr>
          <p:nvPr>
            <p:ph type="ftr" sz="quarter" idx="70"/>
          </p:nvPr>
        </p:nvSpPr>
        <p:spPr>
          <a:xfrm>
            <a:off x="8155321" y="6649627"/>
            <a:ext cx="3276000" cy="107722"/>
          </a:xfrm>
        </p:spPr>
        <p:txBody>
          <a:bodyPr>
            <a:spAutoFit/>
          </a:bodyPr>
          <a:lstStyle>
            <a:lvl1pPr>
              <a:defRPr sz="700"/>
            </a:lvl1pPr>
          </a:lstStyle>
          <a:p>
            <a:endParaRPr lang="en-US" dirty="0"/>
          </a:p>
        </p:txBody>
      </p:sp>
      <p:sp>
        <p:nvSpPr>
          <p:cNvPr id="48" name="SLIDE NUMBER Placeholder"/>
          <p:cNvSpPr txBox="1">
            <a:spLocks/>
          </p:cNvSpPr>
          <p:nvPr userDrawn="1"/>
        </p:nvSpPr>
        <p:spPr>
          <a:xfrm>
            <a:off x="11376197" y="6669758"/>
            <a:ext cx="396000" cy="87588"/>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569" smtClean="0">
                <a:solidFill>
                  <a:srgbClr val="7B8185"/>
                </a:solidFill>
              </a:rPr>
              <a:pPr/>
              <a:t>‹#›</a:t>
            </a:fld>
            <a:endParaRPr lang="en-GB" sz="569" dirty="0">
              <a:solidFill>
                <a:srgbClr val="7B8185"/>
              </a:solidFill>
            </a:endParaRPr>
          </a:p>
        </p:txBody>
      </p:sp>
      <p:pic>
        <p:nvPicPr>
          <p:cNvPr id="29" name="Danske Bank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2981" y="277774"/>
            <a:ext cx="1382865" cy="169528"/>
          </a:xfrm>
          <a:prstGeom prst="rect">
            <a:avLst/>
          </a:prstGeom>
        </p:spPr>
      </p:pic>
    </p:spTree>
    <p:extLst>
      <p:ext uri="{BB962C8B-B14F-4D97-AF65-F5344CB8AC3E}">
        <p14:creationId xmlns:p14="http://schemas.microsoft.com/office/powerpoint/2010/main" val="195196837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941" userDrawn="1">
          <p15:clr>
            <a:srgbClr val="F26B43"/>
          </p15:clr>
        </p15:guide>
        <p15:guide id="2" orient="horz" pos="292" userDrawn="1">
          <p15:clr>
            <a:srgbClr val="F26B43"/>
          </p15:clr>
        </p15:guide>
        <p15:guide id="3" pos="3935" userDrawn="1">
          <p15:clr>
            <a:srgbClr val="F26B43"/>
          </p15:clr>
        </p15:guide>
        <p15:guide id="4" pos="2106" userDrawn="1">
          <p15:clr>
            <a:srgbClr val="F26B43"/>
          </p15:clr>
        </p15:guide>
        <p15:guide id="5" pos="3769" userDrawn="1">
          <p15:clr>
            <a:srgbClr val="F26B43"/>
          </p15:clr>
        </p15:guide>
        <p15:guide id="6" orient="horz" pos="2428" userDrawn="1">
          <p15:clr>
            <a:srgbClr val="F26B43"/>
          </p15:clr>
        </p15:guide>
        <p15:guide id="7" orient="horz" pos="4188" userDrawn="1">
          <p15:clr>
            <a:srgbClr val="F26B43"/>
          </p15:clr>
        </p15:guide>
        <p15:guide id="8" orient="horz" pos="2573" userDrawn="1">
          <p15:clr>
            <a:srgbClr val="F26B43"/>
          </p15:clr>
        </p15:guide>
        <p15:guide id="9" orient="horz" pos="2720" userDrawn="1">
          <p15:clr>
            <a:srgbClr val="F26B43"/>
          </p15:clr>
        </p15:guide>
        <p15:guide id="10" orient="horz" pos="4259" userDrawn="1">
          <p15:clr>
            <a:srgbClr val="F26B43"/>
          </p15:clr>
        </p15:guide>
        <p15:guide id="11" orient="horz" pos="2690" userDrawn="1">
          <p15:clr>
            <a:srgbClr val="F26B43"/>
          </p15:clr>
        </p15:guide>
        <p15:guide id="12" orient="horz" pos="1076" userDrawn="1">
          <p15:clr>
            <a:srgbClr val="F26B43"/>
          </p15:clr>
        </p15:guide>
        <p15:guide id="13" orient="horz" pos="391" userDrawn="1">
          <p15:clr>
            <a:srgbClr val="F26B43"/>
          </p15:clr>
        </p15:guide>
        <p15:guide id="14" orient="horz" pos="1110" userDrawn="1">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ight Contents">
    <p:spTree>
      <p:nvGrpSpPr>
        <p:cNvPr id="1" name=""/>
        <p:cNvGrpSpPr/>
        <p:nvPr/>
      </p:nvGrpSpPr>
      <p:grpSpPr>
        <a:xfrm>
          <a:off x="0" y="0"/>
          <a:ext cx="0" cy="0"/>
          <a:chOff x="0" y="0"/>
          <a:chExt cx="0" cy="0"/>
        </a:xfrm>
      </p:grpSpPr>
      <p:sp>
        <p:nvSpPr>
          <p:cNvPr id="39" name="SUBTITLE placeholder 1"/>
          <p:cNvSpPr>
            <a:spLocks noGrp="1"/>
          </p:cNvSpPr>
          <p:nvPr>
            <p:ph type="body" sz="quarter" idx="43" hasCustomPrompt="1"/>
          </p:nvPr>
        </p:nvSpPr>
        <p:spPr>
          <a:xfrm>
            <a:off x="443077" y="465085"/>
            <a:ext cx="8374154" cy="153888"/>
          </a:xfrm>
        </p:spPr>
        <p:txBody>
          <a:bodyPr bIns="0">
            <a:noAutofit/>
          </a:bodyPr>
          <a:lstStyle>
            <a:lvl1pPr marL="0" indent="0">
              <a:lnSpc>
                <a:spcPct val="100000"/>
              </a:lnSpc>
              <a:spcBef>
                <a:spcPts val="0"/>
              </a:spcBef>
              <a:buFontTx/>
              <a:buNone/>
              <a:defRPr sz="1000">
                <a:solidFill>
                  <a:srgbClr val="7B8185"/>
                </a:solidFill>
                <a:latin typeface="+mn-lt"/>
              </a:defRPr>
            </a:lvl1pPr>
            <a:lvl2pPr marL="146755" indent="0">
              <a:buFontTx/>
              <a:buNone/>
              <a:defRPr/>
            </a:lvl2pPr>
            <a:lvl3pPr marL="292515" indent="0">
              <a:buFontTx/>
              <a:buNone/>
              <a:defRPr/>
            </a:lvl3pPr>
            <a:lvl4pPr marL="438772" indent="0">
              <a:buFontTx/>
              <a:buNone/>
              <a:defRPr/>
            </a:lvl4pPr>
            <a:lvl5pPr marL="585029"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43077" y="727199"/>
            <a:ext cx="11342769" cy="576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43077" y="1522800"/>
            <a:ext cx="2636308" cy="184666"/>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43077" y="1764000"/>
            <a:ext cx="2636308" cy="208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443077" y="4086000"/>
            <a:ext cx="2636308" cy="184666"/>
          </a:xfrm>
        </p:spPr>
        <p:txBody>
          <a:bodyPr bIns="0">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443077" y="4320000"/>
            <a:ext cx="2636308" cy="208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DESCRIPTION Placeholder 3"/>
          <p:cNvSpPr>
            <a:spLocks noGrp="1"/>
          </p:cNvSpPr>
          <p:nvPr>
            <p:ph type="body" sz="quarter" idx="75" hasCustomPrompt="1"/>
          </p:nvPr>
        </p:nvSpPr>
        <p:spPr>
          <a:xfrm>
            <a:off x="3345231" y="1522800"/>
            <a:ext cx="2636308" cy="184666"/>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18" name="CONTENT Placeholder 3"/>
          <p:cNvSpPr>
            <a:spLocks noGrp="1"/>
          </p:cNvSpPr>
          <p:nvPr>
            <p:ph sz="quarter" idx="76"/>
          </p:nvPr>
        </p:nvSpPr>
        <p:spPr>
          <a:xfrm>
            <a:off x="3345231" y="1764000"/>
            <a:ext cx="2636308" cy="208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DESCRIPTION Placeholder 4"/>
          <p:cNvSpPr>
            <a:spLocks noGrp="1"/>
          </p:cNvSpPr>
          <p:nvPr>
            <p:ph type="body" sz="quarter" idx="77" hasCustomPrompt="1"/>
          </p:nvPr>
        </p:nvSpPr>
        <p:spPr>
          <a:xfrm>
            <a:off x="3345231" y="4086000"/>
            <a:ext cx="2636308" cy="184666"/>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23" name="CONTENT Placeholder 4"/>
          <p:cNvSpPr>
            <a:spLocks noGrp="1"/>
          </p:cNvSpPr>
          <p:nvPr>
            <p:ph sz="quarter" idx="78"/>
          </p:nvPr>
        </p:nvSpPr>
        <p:spPr>
          <a:xfrm>
            <a:off x="3345231" y="4320000"/>
            <a:ext cx="2636308" cy="208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DESCRIPTION Placeholder 5"/>
          <p:cNvSpPr>
            <a:spLocks noGrp="1"/>
          </p:cNvSpPr>
          <p:nvPr>
            <p:ph type="body" sz="quarter" idx="79" hasCustomPrompt="1"/>
          </p:nvPr>
        </p:nvSpPr>
        <p:spPr>
          <a:xfrm>
            <a:off x="6247384" y="1522800"/>
            <a:ext cx="2636308" cy="184666"/>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28" name="CONTENT Placeholder 5"/>
          <p:cNvSpPr>
            <a:spLocks noGrp="1"/>
          </p:cNvSpPr>
          <p:nvPr>
            <p:ph sz="quarter" idx="80"/>
          </p:nvPr>
        </p:nvSpPr>
        <p:spPr>
          <a:xfrm>
            <a:off x="6247384" y="1764000"/>
            <a:ext cx="2636308" cy="208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DESCRIPTION Placeholder 6"/>
          <p:cNvSpPr>
            <a:spLocks noGrp="1"/>
          </p:cNvSpPr>
          <p:nvPr>
            <p:ph type="body" sz="quarter" idx="81" hasCustomPrompt="1"/>
          </p:nvPr>
        </p:nvSpPr>
        <p:spPr>
          <a:xfrm>
            <a:off x="6247384" y="4086000"/>
            <a:ext cx="2636308" cy="184666"/>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33" name="CONTENT Placeholder 6"/>
          <p:cNvSpPr>
            <a:spLocks noGrp="1"/>
          </p:cNvSpPr>
          <p:nvPr>
            <p:ph sz="quarter" idx="82"/>
          </p:nvPr>
        </p:nvSpPr>
        <p:spPr>
          <a:xfrm>
            <a:off x="6247384" y="4320000"/>
            <a:ext cx="2636308" cy="208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5" name="DESCRIPTION Placeholder 7"/>
          <p:cNvSpPr>
            <a:spLocks noGrp="1"/>
          </p:cNvSpPr>
          <p:nvPr>
            <p:ph type="body" sz="quarter" idx="83" hasCustomPrompt="1"/>
          </p:nvPr>
        </p:nvSpPr>
        <p:spPr>
          <a:xfrm>
            <a:off x="9149538" y="1522800"/>
            <a:ext cx="2636308" cy="184666"/>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37" name="CONTENT Placeholder 7"/>
          <p:cNvSpPr>
            <a:spLocks noGrp="1"/>
          </p:cNvSpPr>
          <p:nvPr>
            <p:ph sz="quarter" idx="84"/>
          </p:nvPr>
        </p:nvSpPr>
        <p:spPr>
          <a:xfrm>
            <a:off x="9149538" y="1764000"/>
            <a:ext cx="2636308" cy="208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0" name="DESCRIPTION  Placeholder 8"/>
          <p:cNvSpPr>
            <a:spLocks noGrp="1"/>
          </p:cNvSpPr>
          <p:nvPr>
            <p:ph type="body" sz="quarter" idx="85" hasCustomPrompt="1"/>
          </p:nvPr>
        </p:nvSpPr>
        <p:spPr>
          <a:xfrm>
            <a:off x="9149538" y="4086000"/>
            <a:ext cx="2636308" cy="184666"/>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43" name="CONTENT Placeholder 8"/>
          <p:cNvSpPr>
            <a:spLocks noGrp="1"/>
          </p:cNvSpPr>
          <p:nvPr>
            <p:ph sz="quarter" idx="86"/>
          </p:nvPr>
        </p:nvSpPr>
        <p:spPr>
          <a:xfrm>
            <a:off x="9149538" y="4320000"/>
            <a:ext cx="2636308" cy="208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43077" y="6649627"/>
            <a:ext cx="7704000" cy="107722"/>
          </a:xfrm>
        </p:spPr>
        <p:txBody>
          <a:bodyPr bIns="0" anchor="b" anchorCtr="0">
            <a:spAutoFit/>
          </a:bodyPr>
          <a:lstStyle>
            <a:lvl1pPr marL="360018" indent="-360018">
              <a:spcBef>
                <a:spcPts val="0"/>
              </a:spcBef>
              <a:buFontTx/>
              <a:buNone/>
              <a:tabLst/>
              <a:defRPr sz="700"/>
            </a:lvl1pPr>
            <a:lvl2pPr marL="292810" indent="-292810">
              <a:buNone/>
              <a:defRPr/>
            </a:lvl2pPr>
          </a:lstStyle>
          <a:p>
            <a:pPr lvl="0"/>
            <a:r>
              <a:rPr lang="en-US" dirty="0" smtClean="0"/>
              <a:t>Source:</a:t>
            </a:r>
          </a:p>
        </p:txBody>
      </p:sp>
      <p:sp>
        <p:nvSpPr>
          <p:cNvPr id="5" name="DATE Placeholder"/>
          <p:cNvSpPr>
            <a:spLocks noGrp="1"/>
          </p:cNvSpPr>
          <p:nvPr>
            <p:ph type="dt" sz="half" idx="69"/>
          </p:nvPr>
        </p:nvSpPr>
        <p:spPr>
          <a:xfrm>
            <a:off x="443077" y="6886754"/>
            <a:ext cx="2088000" cy="144000"/>
          </a:xfrm>
        </p:spPr>
        <p:txBody>
          <a:bodyPr/>
          <a:lstStyle/>
          <a:p>
            <a:endParaRPr lang="en-GB" dirty="0"/>
          </a:p>
        </p:txBody>
      </p:sp>
      <p:sp>
        <p:nvSpPr>
          <p:cNvPr id="7" name="FOOTER Placeholder"/>
          <p:cNvSpPr>
            <a:spLocks noGrp="1"/>
          </p:cNvSpPr>
          <p:nvPr>
            <p:ph type="ftr" sz="quarter" idx="70"/>
          </p:nvPr>
        </p:nvSpPr>
        <p:spPr>
          <a:xfrm>
            <a:off x="8155321" y="6649627"/>
            <a:ext cx="3276000" cy="107722"/>
          </a:xfrm>
        </p:spPr>
        <p:txBody>
          <a:bodyPr bIns="0">
            <a:spAutoFit/>
          </a:bodyPr>
          <a:lstStyle>
            <a:lvl1pPr>
              <a:defRPr sz="700"/>
            </a:lvl1pPr>
          </a:lstStyle>
          <a:p>
            <a:endParaRPr lang="en-US" dirty="0"/>
          </a:p>
        </p:txBody>
      </p:sp>
      <p:sp>
        <p:nvSpPr>
          <p:cNvPr id="48" name="SLIDE NUMBER Placeholder"/>
          <p:cNvSpPr txBox="1">
            <a:spLocks/>
          </p:cNvSpPr>
          <p:nvPr userDrawn="1"/>
        </p:nvSpPr>
        <p:spPr>
          <a:xfrm>
            <a:off x="11376197" y="6669758"/>
            <a:ext cx="396000" cy="87588"/>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569" smtClean="0">
                <a:solidFill>
                  <a:srgbClr val="7B8185"/>
                </a:solidFill>
              </a:rPr>
              <a:pPr/>
              <a:t>‹#›</a:t>
            </a:fld>
            <a:endParaRPr lang="en-GB" sz="569" dirty="0">
              <a:solidFill>
                <a:srgbClr val="7B8185"/>
              </a:solidFill>
            </a:endParaRPr>
          </a:p>
        </p:txBody>
      </p:sp>
      <p:pic>
        <p:nvPicPr>
          <p:cNvPr id="32" name="Danske Bank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2981" y="277774"/>
            <a:ext cx="1382865" cy="169528"/>
          </a:xfrm>
          <a:prstGeom prst="rect">
            <a:avLst/>
          </a:prstGeom>
        </p:spPr>
      </p:pic>
    </p:spTree>
    <p:extLst>
      <p:ext uri="{BB962C8B-B14F-4D97-AF65-F5344CB8AC3E}">
        <p14:creationId xmlns:p14="http://schemas.microsoft.com/office/powerpoint/2010/main" val="2370129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941" userDrawn="1">
          <p15:clr>
            <a:srgbClr val="F26B43"/>
          </p15:clr>
        </p15:guide>
        <p15:guide id="2" orient="horz" pos="292" userDrawn="1">
          <p15:clr>
            <a:srgbClr val="F26B43"/>
          </p15:clr>
        </p15:guide>
        <p15:guide id="3" orient="horz" pos="4186" userDrawn="1">
          <p15:clr>
            <a:srgbClr val="F26B43"/>
          </p15:clr>
        </p15:guide>
        <p15:guide id="4" pos="3935" userDrawn="1">
          <p15:clr>
            <a:srgbClr val="F26B43"/>
          </p15:clr>
        </p15:guide>
        <p15:guide id="5" pos="2106" userDrawn="1">
          <p15:clr>
            <a:srgbClr val="F26B43"/>
          </p15:clr>
        </p15:guide>
        <p15:guide id="6" pos="3769" userDrawn="1">
          <p15:clr>
            <a:srgbClr val="F26B43"/>
          </p15:clr>
        </p15:guide>
        <p15:guide id="7" pos="5596" userDrawn="1">
          <p15:clr>
            <a:srgbClr val="F26B43"/>
          </p15:clr>
        </p15:guide>
        <p15:guide id="8" pos="5762" userDrawn="1">
          <p15:clr>
            <a:srgbClr val="F26B43"/>
          </p15:clr>
        </p15:guide>
        <p15:guide id="9" orient="horz" pos="2720" userDrawn="1">
          <p15:clr>
            <a:srgbClr val="F26B43"/>
          </p15:clr>
        </p15:guide>
        <p15:guide id="10" orient="horz" pos="390" userDrawn="1">
          <p15:clr>
            <a:srgbClr val="F26B43"/>
          </p15:clr>
        </p15:guide>
        <p15:guide id="11" orient="horz" pos="4259" userDrawn="1">
          <p15:clr>
            <a:srgbClr val="F26B43"/>
          </p15:clr>
        </p15:guide>
        <p15:guide id="12" orient="horz" pos="2690" userDrawn="1">
          <p15:clr>
            <a:srgbClr val="F26B43"/>
          </p15:clr>
        </p15:guide>
        <p15:guide id="13" orient="horz" pos="2573" userDrawn="1">
          <p15:clr>
            <a:srgbClr val="F26B43"/>
          </p15:clr>
        </p15:guide>
        <p15:guide id="14" orient="horz" pos="2428" userDrawn="1">
          <p15:clr>
            <a:srgbClr val="F26B43"/>
          </p15:clr>
        </p15:guide>
        <p15:guide id="15" orient="horz" pos="1076" userDrawn="1">
          <p15:clr>
            <a:srgbClr val="F26B43"/>
          </p15:clr>
        </p15:guide>
        <p15:guide id="16" orient="horz" pos="1110" userDrawn="1">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s – (Dark) picture right">
    <p:spTree>
      <p:nvGrpSpPr>
        <p:cNvPr id="1" name=""/>
        <p:cNvGrpSpPr/>
        <p:nvPr/>
      </p:nvGrpSpPr>
      <p:grpSpPr>
        <a:xfrm>
          <a:off x="0" y="0"/>
          <a:ext cx="0" cy="0"/>
          <a:chOff x="0" y="0"/>
          <a:chExt cx="0" cy="0"/>
        </a:xfrm>
      </p:grpSpPr>
      <p:sp>
        <p:nvSpPr>
          <p:cNvPr id="6" name="Picture Placeholder 5"/>
          <p:cNvSpPr>
            <a:spLocks noGrp="1"/>
          </p:cNvSpPr>
          <p:nvPr>
            <p:ph type="pic" sz="quarter" idx="73" hasCustomPrompt="1"/>
          </p:nvPr>
        </p:nvSpPr>
        <p:spPr>
          <a:xfrm>
            <a:off x="7404000" y="0"/>
            <a:ext cx="4788000" cy="6858000"/>
          </a:xfrm>
          <a:solidFill>
            <a:srgbClr val="EFF0F1"/>
          </a:solidFill>
        </p:spPr>
        <p:txBody>
          <a:bodyPr/>
          <a:lstStyle>
            <a:lvl1pPr marL="0" indent="0">
              <a:buFontTx/>
              <a:buNone/>
              <a:defRPr/>
            </a:lvl1pPr>
          </a:lstStyle>
          <a:p>
            <a:r>
              <a:rPr lang="en-GB" dirty="0" smtClean="0"/>
              <a:t> </a:t>
            </a:r>
            <a:endParaRPr lang="en-GB" dirty="0"/>
          </a:p>
        </p:txBody>
      </p:sp>
      <p:sp>
        <p:nvSpPr>
          <p:cNvPr id="39" name="SUBTITLE placeholder 1"/>
          <p:cNvSpPr>
            <a:spLocks noGrp="1"/>
          </p:cNvSpPr>
          <p:nvPr>
            <p:ph type="body" sz="quarter" idx="43" hasCustomPrompt="1"/>
          </p:nvPr>
        </p:nvSpPr>
        <p:spPr>
          <a:xfrm>
            <a:off x="443077" y="465085"/>
            <a:ext cx="6696000" cy="153888"/>
          </a:xfrm>
        </p:spPr>
        <p:txBody>
          <a:bodyPr bIns="0">
            <a:noAutofit/>
          </a:bodyPr>
          <a:lstStyle>
            <a:lvl1pPr marL="0" indent="0">
              <a:lnSpc>
                <a:spcPct val="100000"/>
              </a:lnSpc>
              <a:spcBef>
                <a:spcPts val="0"/>
              </a:spcBef>
              <a:buFontTx/>
              <a:buNone/>
              <a:defRPr sz="1000">
                <a:solidFill>
                  <a:srgbClr val="7B8185"/>
                </a:solidFill>
                <a:latin typeface="+mn-lt"/>
              </a:defRPr>
            </a:lvl1pPr>
            <a:lvl2pPr marL="146755" indent="0">
              <a:buFontTx/>
              <a:buNone/>
              <a:defRPr/>
            </a:lvl2pPr>
            <a:lvl3pPr marL="292515" indent="0">
              <a:buFontTx/>
              <a:buNone/>
              <a:defRPr/>
            </a:lvl3pPr>
            <a:lvl4pPr marL="438772" indent="0">
              <a:buFontTx/>
              <a:buNone/>
              <a:defRPr/>
            </a:lvl4pPr>
            <a:lvl5pPr marL="585029"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43077" y="727199"/>
            <a:ext cx="6696000" cy="576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43077" y="1522800"/>
            <a:ext cx="6696000" cy="184666"/>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43077" y="1764000"/>
            <a:ext cx="6696000" cy="4644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43077" y="6649627"/>
            <a:ext cx="6694892" cy="107722"/>
          </a:xfrm>
        </p:spPr>
        <p:txBody>
          <a:bodyPr bIns="0" anchor="b" anchorCtr="0">
            <a:spAutoFit/>
          </a:bodyPr>
          <a:lstStyle>
            <a:lvl1pPr marL="360018" indent="-360018">
              <a:spcBef>
                <a:spcPts val="0"/>
              </a:spcBef>
              <a:buFontTx/>
              <a:buNone/>
              <a:tabLst/>
              <a:defRPr sz="700"/>
            </a:lvl1pPr>
            <a:lvl2pPr marL="292810" indent="-292810">
              <a:buNone/>
              <a:defRPr/>
            </a:lvl2pPr>
          </a:lstStyle>
          <a:p>
            <a:pPr lvl="0"/>
            <a:r>
              <a:rPr lang="en-US" dirty="0" smtClean="0"/>
              <a:t>Source:</a:t>
            </a:r>
          </a:p>
        </p:txBody>
      </p:sp>
      <p:sp>
        <p:nvSpPr>
          <p:cNvPr id="5" name="DATE Placeholder"/>
          <p:cNvSpPr>
            <a:spLocks noGrp="1"/>
          </p:cNvSpPr>
          <p:nvPr>
            <p:ph type="dt" sz="half" idx="69"/>
          </p:nvPr>
        </p:nvSpPr>
        <p:spPr>
          <a:xfrm>
            <a:off x="443077" y="6886754"/>
            <a:ext cx="2088000" cy="144000"/>
          </a:xfrm>
        </p:spPr>
        <p:txBody>
          <a:bodyPr/>
          <a:lstStyle/>
          <a:p>
            <a:endParaRPr lang="en-GB" dirty="0"/>
          </a:p>
        </p:txBody>
      </p:sp>
      <p:sp>
        <p:nvSpPr>
          <p:cNvPr id="7" name="FOOTER Placeholder"/>
          <p:cNvSpPr>
            <a:spLocks noGrp="1"/>
          </p:cNvSpPr>
          <p:nvPr>
            <p:ph type="ftr" sz="quarter" idx="70"/>
          </p:nvPr>
        </p:nvSpPr>
        <p:spPr>
          <a:xfrm>
            <a:off x="8155321" y="6649627"/>
            <a:ext cx="3276000" cy="107722"/>
          </a:xfrm>
        </p:spPr>
        <p:txBody>
          <a:bodyPr bIns="0">
            <a:spAutoFit/>
          </a:bodyPr>
          <a:lstStyle>
            <a:lvl1pPr>
              <a:defRPr sz="700"/>
            </a:lvl1pPr>
          </a:lstStyle>
          <a:p>
            <a:endParaRPr lang="en-US" dirty="0"/>
          </a:p>
        </p:txBody>
      </p:sp>
      <p:sp>
        <p:nvSpPr>
          <p:cNvPr id="48" name="SLIDE NUMBER Placeholder"/>
          <p:cNvSpPr txBox="1">
            <a:spLocks/>
          </p:cNvSpPr>
          <p:nvPr userDrawn="1"/>
        </p:nvSpPr>
        <p:spPr>
          <a:xfrm>
            <a:off x="11376197" y="6669758"/>
            <a:ext cx="396000" cy="87588"/>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569" smtClean="0">
                <a:solidFill>
                  <a:srgbClr val="7B8185"/>
                </a:solidFill>
              </a:rPr>
              <a:pPr/>
              <a:t>‹#›</a:t>
            </a:fld>
            <a:endParaRPr lang="en-GB" sz="569" dirty="0">
              <a:solidFill>
                <a:srgbClr val="7B8185"/>
              </a:solidFill>
            </a:endParaRPr>
          </a:p>
        </p:txBody>
      </p:sp>
      <p:sp>
        <p:nvSpPr>
          <p:cNvPr id="15" name="TextBox 14"/>
          <p:cNvSpPr txBox="1"/>
          <p:nvPr userDrawn="1"/>
        </p:nvSpPr>
        <p:spPr>
          <a:xfrm>
            <a:off x="2460000" y="-322444"/>
            <a:ext cx="7272000" cy="289506"/>
          </a:xfrm>
          <a:prstGeom prst="rect">
            <a:avLst/>
          </a:prstGeom>
          <a:noFill/>
        </p:spPr>
        <p:txBody>
          <a:bodyPr wrap="none" lIns="58500" tIns="58500" rIns="58500" bIns="58500" rtlCol="0">
            <a:noAutofit/>
          </a:bodyPr>
          <a:lstStyle/>
          <a:p>
            <a:pPr marL="0" indent="0">
              <a:lnSpc>
                <a:spcPct val="110000"/>
              </a:lnSpc>
              <a:spcBef>
                <a:spcPts val="488"/>
              </a:spcBef>
              <a:buClr>
                <a:srgbClr val="003755"/>
              </a:buClr>
              <a:buFontTx/>
              <a:buNone/>
            </a:pPr>
            <a:r>
              <a:rPr lang="en-GB" sz="975" dirty="0" smtClean="0">
                <a:solidFill>
                  <a:srgbClr val="E65A6D"/>
                </a:solidFill>
              </a:rPr>
              <a:t>Use this layout page when you have</a:t>
            </a:r>
            <a:r>
              <a:rPr lang="en-GB" sz="975" baseline="0" dirty="0" smtClean="0">
                <a:solidFill>
                  <a:srgbClr val="E65A6D"/>
                </a:solidFill>
              </a:rPr>
              <a:t> a picture that is </a:t>
            </a:r>
            <a:r>
              <a:rPr lang="en-GB" sz="975" b="1" baseline="0" dirty="0" smtClean="0">
                <a:solidFill>
                  <a:srgbClr val="E65A6D"/>
                </a:solidFill>
              </a:rPr>
              <a:t>dark</a:t>
            </a:r>
            <a:r>
              <a:rPr lang="en-GB" sz="975" baseline="0" dirty="0" smtClean="0">
                <a:solidFill>
                  <a:srgbClr val="E65A6D"/>
                </a:solidFill>
              </a:rPr>
              <a:t>. The logo is different when the picture is very light.</a:t>
            </a:r>
            <a:endParaRPr lang="en-GB" sz="975" dirty="0">
              <a:solidFill>
                <a:srgbClr val="E65A6D"/>
              </a:solidFill>
            </a:endParaRPr>
          </a:p>
        </p:txBody>
      </p:sp>
      <p:sp>
        <p:nvSpPr>
          <p:cNvPr id="18" name="Danske Bank LOGO"/>
          <p:cNvSpPr>
            <a:spLocks noGrp="1"/>
          </p:cNvSpPr>
          <p:nvPr>
            <p:ph type="body" sz="quarter" idx="74" hasCustomPrompt="1"/>
          </p:nvPr>
        </p:nvSpPr>
        <p:spPr>
          <a:xfrm>
            <a:off x="10402983" y="277774"/>
            <a:ext cx="1382866" cy="169528"/>
          </a:xfrm>
          <a:blipFill dpi="0" rotWithShape="1">
            <a:blip r:embed="rId2"/>
            <a:srcRect/>
            <a:stretch>
              <a:fillRect/>
            </a:stretch>
          </a:blipFill>
        </p:spPr>
        <p:txBody>
          <a:bodyPr/>
          <a:lstStyle>
            <a:lvl1pPr marL="0" indent="0">
              <a:buNone/>
              <a:defRPr/>
            </a:lvl1pPr>
          </a:lstStyle>
          <a:p>
            <a:pPr lvl="0"/>
            <a:r>
              <a:rPr lang="en-US" dirty="0" smtClean="0"/>
              <a:t> </a:t>
            </a:r>
            <a:endParaRPr lang="en-GB" dirty="0"/>
          </a:p>
        </p:txBody>
      </p:sp>
    </p:spTree>
    <p:extLst>
      <p:ext uri="{BB962C8B-B14F-4D97-AF65-F5344CB8AC3E}">
        <p14:creationId xmlns:p14="http://schemas.microsoft.com/office/powerpoint/2010/main" val="30552621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3" userDrawn="1">
          <p15:clr>
            <a:srgbClr val="F26B43"/>
          </p15:clr>
        </p15:guide>
        <p15:guide id="2" orient="horz" pos="392" userDrawn="1">
          <p15:clr>
            <a:srgbClr val="F26B43"/>
          </p15:clr>
        </p15:guide>
        <p15:guide id="3" orient="horz" pos="1078" userDrawn="1">
          <p15:clr>
            <a:srgbClr val="F26B43"/>
          </p15:clr>
        </p15:guide>
        <p15:guide id="4" orient="horz" pos="4187" userDrawn="1">
          <p15:clr>
            <a:srgbClr val="F26B43"/>
          </p15:clr>
        </p15:guide>
        <p15:guide id="5" orient="horz" pos="4257" userDrawn="1">
          <p15:clr>
            <a:srgbClr val="F26B43"/>
          </p15:clr>
        </p15:guide>
        <p15:guide id="6" pos="4500" userDrawn="1">
          <p15:clr>
            <a:srgbClr val="F26B43"/>
          </p15:clr>
        </p15:guide>
        <p15:guide id="7" orient="horz" pos="1110"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age – Midnight blue">
    <p:bg>
      <p:bgPr>
        <a:solidFill>
          <a:srgbClr val="003755"/>
        </a:solidFill>
        <a:effectLst/>
      </p:bgPr>
    </p:bg>
    <p:spTree>
      <p:nvGrpSpPr>
        <p:cNvPr id="1" name=""/>
        <p:cNvGrpSpPr/>
        <p:nvPr/>
      </p:nvGrpSpPr>
      <p:grpSpPr>
        <a:xfrm>
          <a:off x="0" y="0"/>
          <a:ext cx="0" cy="0"/>
          <a:chOff x="0" y="0"/>
          <a:chExt cx="0" cy="0"/>
        </a:xfrm>
      </p:grpSpPr>
      <p:grpSp>
        <p:nvGrpSpPr>
          <p:cNvPr id="7" name="PATTERN"/>
          <p:cNvGrpSpPr>
            <a:grpSpLocks noChangeAspect="1"/>
          </p:cNvGrpSpPr>
          <p:nvPr userDrawn="1"/>
        </p:nvGrpSpPr>
        <p:grpSpPr bwMode="ltGray">
          <a:xfrm>
            <a:off x="1590" y="0"/>
            <a:ext cx="12188825" cy="6858000"/>
            <a:chOff x="1" y="0"/>
            <a:chExt cx="7678" cy="4320"/>
          </a:xfrm>
          <a:solidFill>
            <a:srgbClr val="002A44"/>
          </a:solidFill>
        </p:grpSpPr>
        <p:sp>
          <p:nvSpPr>
            <p:cNvPr id="13" name="Freeform 5"/>
            <p:cNvSpPr>
              <a:spLocks/>
            </p:cNvSpPr>
            <p:nvPr userDrawn="1"/>
          </p:nvSpPr>
          <p:spPr bwMode="ltGray">
            <a:xfrm>
              <a:off x="2150" y="0"/>
              <a:ext cx="3003" cy="4320"/>
            </a:xfrm>
            <a:custGeom>
              <a:avLst/>
              <a:gdLst>
                <a:gd name="T0" fmla="*/ 2979 w 3003"/>
                <a:gd name="T1" fmla="*/ 3126 h 4320"/>
                <a:gd name="T2" fmla="*/ 2546 w 3003"/>
                <a:gd name="T3" fmla="*/ 2437 h 4320"/>
                <a:gd name="T4" fmla="*/ 3003 w 3003"/>
                <a:gd name="T5" fmla="*/ 1850 h 4320"/>
                <a:gd name="T6" fmla="*/ 2778 w 3003"/>
                <a:gd name="T7" fmla="*/ 1690 h 4320"/>
                <a:gd name="T8" fmla="*/ 2137 w 3003"/>
                <a:gd name="T9" fmla="*/ 2195 h 4320"/>
                <a:gd name="T10" fmla="*/ 1575 w 3003"/>
                <a:gd name="T11" fmla="*/ 1682 h 4320"/>
                <a:gd name="T12" fmla="*/ 1262 w 3003"/>
                <a:gd name="T13" fmla="*/ 968 h 4320"/>
                <a:gd name="T14" fmla="*/ 2540 w 3003"/>
                <a:gd name="T15" fmla="*/ 0 h 4320"/>
                <a:gd name="T16" fmla="*/ 1897 w 3003"/>
                <a:gd name="T17" fmla="*/ 0 h 4320"/>
                <a:gd name="T18" fmla="*/ 564 w 3003"/>
                <a:gd name="T19" fmla="*/ 872 h 4320"/>
                <a:gd name="T20" fmla="*/ 1054 w 3003"/>
                <a:gd name="T21" fmla="*/ 2027 h 4320"/>
                <a:gd name="T22" fmla="*/ 1284 w 3003"/>
                <a:gd name="T23" fmla="*/ 2426 h 4320"/>
                <a:gd name="T24" fmla="*/ 0 w 3003"/>
                <a:gd name="T25" fmla="*/ 4320 h 4320"/>
                <a:gd name="T26" fmla="*/ 649 w 3003"/>
                <a:gd name="T27" fmla="*/ 4320 h 4320"/>
                <a:gd name="T28" fmla="*/ 1896 w 3003"/>
                <a:gd name="T29" fmla="*/ 2677 h 4320"/>
                <a:gd name="T30" fmla="*/ 2321 w 3003"/>
                <a:gd name="T31" fmla="*/ 3134 h 4320"/>
                <a:gd name="T32" fmla="*/ 1139 w 3003"/>
                <a:gd name="T33" fmla="*/ 4320 h 4320"/>
                <a:gd name="T34" fmla="*/ 2027 w 3003"/>
                <a:gd name="T35" fmla="*/ 4320 h 4320"/>
                <a:gd name="T36" fmla="*/ 2979 w 3003"/>
                <a:gd name="T37" fmla="*/ 3126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03" h="4320">
                  <a:moveTo>
                    <a:pt x="2979" y="3126"/>
                  </a:moveTo>
                  <a:cubicBezTo>
                    <a:pt x="2979" y="2796"/>
                    <a:pt x="2839" y="2562"/>
                    <a:pt x="2546" y="2437"/>
                  </a:cubicBezTo>
                  <a:cubicBezTo>
                    <a:pt x="2708" y="2297"/>
                    <a:pt x="2852" y="2100"/>
                    <a:pt x="3003" y="1850"/>
                  </a:cubicBezTo>
                  <a:cubicBezTo>
                    <a:pt x="2778" y="1690"/>
                    <a:pt x="2778" y="1690"/>
                    <a:pt x="2778" y="1690"/>
                  </a:cubicBezTo>
                  <a:cubicBezTo>
                    <a:pt x="2538" y="2003"/>
                    <a:pt x="2353" y="2195"/>
                    <a:pt x="2137" y="2195"/>
                  </a:cubicBezTo>
                  <a:cubicBezTo>
                    <a:pt x="1912" y="2195"/>
                    <a:pt x="1744" y="2075"/>
                    <a:pt x="1575" y="1682"/>
                  </a:cubicBezTo>
                  <a:cubicBezTo>
                    <a:pt x="1262" y="968"/>
                    <a:pt x="1262" y="968"/>
                    <a:pt x="1262" y="968"/>
                  </a:cubicBezTo>
                  <a:cubicBezTo>
                    <a:pt x="1772" y="759"/>
                    <a:pt x="2314" y="448"/>
                    <a:pt x="2540" y="0"/>
                  </a:cubicBezTo>
                  <a:cubicBezTo>
                    <a:pt x="1897" y="0"/>
                    <a:pt x="1897" y="0"/>
                    <a:pt x="1897" y="0"/>
                  </a:cubicBezTo>
                  <a:cubicBezTo>
                    <a:pt x="1698" y="356"/>
                    <a:pt x="1202" y="651"/>
                    <a:pt x="564" y="872"/>
                  </a:cubicBezTo>
                  <a:cubicBezTo>
                    <a:pt x="1054" y="2027"/>
                    <a:pt x="1054" y="2027"/>
                    <a:pt x="1054" y="2027"/>
                  </a:cubicBezTo>
                  <a:cubicBezTo>
                    <a:pt x="1126" y="2198"/>
                    <a:pt x="1200" y="2329"/>
                    <a:pt x="1284" y="2426"/>
                  </a:cubicBezTo>
                  <a:cubicBezTo>
                    <a:pt x="491" y="2686"/>
                    <a:pt x="104" y="3451"/>
                    <a:pt x="0" y="4320"/>
                  </a:cubicBezTo>
                  <a:cubicBezTo>
                    <a:pt x="649" y="4320"/>
                    <a:pt x="649" y="4320"/>
                    <a:pt x="649" y="4320"/>
                  </a:cubicBezTo>
                  <a:cubicBezTo>
                    <a:pt x="752" y="3569"/>
                    <a:pt x="1054" y="2677"/>
                    <a:pt x="1896" y="2677"/>
                  </a:cubicBezTo>
                  <a:cubicBezTo>
                    <a:pt x="2241" y="2677"/>
                    <a:pt x="2321" y="2877"/>
                    <a:pt x="2321" y="3134"/>
                  </a:cubicBezTo>
                  <a:cubicBezTo>
                    <a:pt x="2321" y="3618"/>
                    <a:pt x="1938" y="4012"/>
                    <a:pt x="1139" y="4320"/>
                  </a:cubicBezTo>
                  <a:cubicBezTo>
                    <a:pt x="2027" y="4320"/>
                    <a:pt x="2027" y="4320"/>
                    <a:pt x="2027" y="4320"/>
                  </a:cubicBezTo>
                  <a:cubicBezTo>
                    <a:pt x="2605" y="4003"/>
                    <a:pt x="2979" y="3593"/>
                    <a:pt x="2979" y="3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p>
          </p:txBody>
        </p:sp>
        <p:sp>
          <p:nvSpPr>
            <p:cNvPr id="14" name="Freeform 6"/>
            <p:cNvSpPr>
              <a:spLocks/>
            </p:cNvSpPr>
            <p:nvPr userDrawn="1"/>
          </p:nvSpPr>
          <p:spPr bwMode="ltGray">
            <a:xfrm>
              <a:off x="1" y="0"/>
              <a:ext cx="1451" cy="1353"/>
            </a:xfrm>
            <a:custGeom>
              <a:avLst/>
              <a:gdLst>
                <a:gd name="T0" fmla="*/ 1451 w 1451"/>
                <a:gd name="T1" fmla="*/ 527 h 1353"/>
                <a:gd name="T2" fmla="*/ 1227 w 1451"/>
                <a:gd name="T3" fmla="*/ 367 h 1353"/>
                <a:gd name="T4" fmla="*/ 585 w 1451"/>
                <a:gd name="T5" fmla="*/ 872 h 1353"/>
                <a:gd name="T6" fmla="*/ 424 w 1451"/>
                <a:gd name="T7" fmla="*/ 287 h 1353"/>
                <a:gd name="T8" fmla="*/ 473 w 1451"/>
                <a:gd name="T9" fmla="*/ 0 h 1353"/>
                <a:gd name="T10" fmla="*/ 0 w 1451"/>
                <a:gd name="T11" fmla="*/ 0 h 1353"/>
                <a:gd name="T12" fmla="*/ 0 w 1451"/>
                <a:gd name="T13" fmla="*/ 1254 h 1353"/>
                <a:gd name="T14" fmla="*/ 344 w 1451"/>
                <a:gd name="T15" fmla="*/ 1353 h 1353"/>
                <a:gd name="T16" fmla="*/ 1451 w 1451"/>
                <a:gd name="T17" fmla="*/ 527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1353">
                  <a:moveTo>
                    <a:pt x="1451" y="527"/>
                  </a:moveTo>
                  <a:cubicBezTo>
                    <a:pt x="1227" y="367"/>
                    <a:pt x="1227" y="367"/>
                    <a:pt x="1227" y="367"/>
                  </a:cubicBezTo>
                  <a:cubicBezTo>
                    <a:pt x="986" y="680"/>
                    <a:pt x="801" y="872"/>
                    <a:pt x="585" y="872"/>
                  </a:cubicBezTo>
                  <a:cubicBezTo>
                    <a:pt x="384" y="872"/>
                    <a:pt x="344" y="760"/>
                    <a:pt x="424" y="287"/>
                  </a:cubicBezTo>
                  <a:cubicBezTo>
                    <a:pt x="473" y="0"/>
                    <a:pt x="473" y="0"/>
                    <a:pt x="473" y="0"/>
                  </a:cubicBezTo>
                  <a:cubicBezTo>
                    <a:pt x="0" y="0"/>
                    <a:pt x="0" y="0"/>
                    <a:pt x="0" y="0"/>
                  </a:cubicBezTo>
                  <a:cubicBezTo>
                    <a:pt x="0" y="1254"/>
                    <a:pt x="0" y="1254"/>
                    <a:pt x="0" y="1254"/>
                  </a:cubicBezTo>
                  <a:cubicBezTo>
                    <a:pt x="81" y="1318"/>
                    <a:pt x="194" y="1353"/>
                    <a:pt x="344" y="1353"/>
                  </a:cubicBezTo>
                  <a:cubicBezTo>
                    <a:pt x="842" y="1353"/>
                    <a:pt x="1130" y="1057"/>
                    <a:pt x="1451" y="5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p>
          </p:txBody>
        </p:sp>
        <p:sp>
          <p:nvSpPr>
            <p:cNvPr id="15" name="Freeform 7"/>
            <p:cNvSpPr>
              <a:spLocks/>
            </p:cNvSpPr>
            <p:nvPr userDrawn="1"/>
          </p:nvSpPr>
          <p:spPr bwMode="ltGray">
            <a:xfrm>
              <a:off x="1" y="0"/>
              <a:ext cx="2600" cy="4320"/>
            </a:xfrm>
            <a:custGeom>
              <a:avLst/>
              <a:gdLst>
                <a:gd name="T0" fmla="*/ 363 w 2601"/>
                <a:gd name="T1" fmla="*/ 2850 h 4320"/>
                <a:gd name="T2" fmla="*/ 932 w 2601"/>
                <a:gd name="T3" fmla="*/ 2297 h 4320"/>
                <a:gd name="T4" fmla="*/ 1526 w 2601"/>
                <a:gd name="T5" fmla="*/ 2978 h 4320"/>
                <a:gd name="T6" fmla="*/ 1790 w 2601"/>
                <a:gd name="T7" fmla="*/ 2938 h 4320"/>
                <a:gd name="T8" fmla="*/ 2025 w 2601"/>
                <a:gd name="T9" fmla="*/ 2604 h 4320"/>
                <a:gd name="T10" fmla="*/ 2321 w 2601"/>
                <a:gd name="T11" fmla="*/ 776 h 4320"/>
                <a:gd name="T12" fmla="*/ 2601 w 2601"/>
                <a:gd name="T13" fmla="*/ 0 h 4320"/>
                <a:gd name="T14" fmla="*/ 1868 w 2601"/>
                <a:gd name="T15" fmla="*/ 0 h 4320"/>
                <a:gd name="T16" fmla="*/ 1540 w 2601"/>
                <a:gd name="T17" fmla="*/ 1994 h 4320"/>
                <a:gd name="T18" fmla="*/ 1020 w 2601"/>
                <a:gd name="T19" fmla="*/ 1928 h 4320"/>
                <a:gd name="T20" fmla="*/ 0 w 2601"/>
                <a:gd name="T21" fmla="*/ 2418 h 4320"/>
                <a:gd name="T22" fmla="*/ 0 w 2601"/>
                <a:gd name="T23" fmla="*/ 3576 h 4320"/>
                <a:gd name="T24" fmla="*/ 990 w 2601"/>
                <a:gd name="T25" fmla="*/ 4320 h 4320"/>
                <a:gd name="T26" fmla="*/ 1740 w 2601"/>
                <a:gd name="T27" fmla="*/ 4320 h 4320"/>
                <a:gd name="T28" fmla="*/ 363 w 2601"/>
                <a:gd name="T29" fmla="*/ 285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1" h="4320">
                  <a:moveTo>
                    <a:pt x="363" y="2850"/>
                  </a:moveTo>
                  <a:cubicBezTo>
                    <a:pt x="363" y="2601"/>
                    <a:pt x="531" y="2297"/>
                    <a:pt x="932" y="2297"/>
                  </a:cubicBezTo>
                  <a:cubicBezTo>
                    <a:pt x="1293" y="2297"/>
                    <a:pt x="1526" y="2505"/>
                    <a:pt x="1526" y="2978"/>
                  </a:cubicBezTo>
                  <a:cubicBezTo>
                    <a:pt x="1790" y="2938"/>
                    <a:pt x="1790" y="2938"/>
                    <a:pt x="1790" y="2938"/>
                  </a:cubicBezTo>
                  <a:cubicBezTo>
                    <a:pt x="1894" y="2883"/>
                    <a:pt x="1999" y="2761"/>
                    <a:pt x="2025" y="2604"/>
                  </a:cubicBezTo>
                  <a:cubicBezTo>
                    <a:pt x="2321" y="776"/>
                    <a:pt x="2321" y="776"/>
                    <a:pt x="2321" y="776"/>
                  </a:cubicBezTo>
                  <a:cubicBezTo>
                    <a:pt x="2368" y="491"/>
                    <a:pt x="2465" y="226"/>
                    <a:pt x="2601" y="0"/>
                  </a:cubicBezTo>
                  <a:cubicBezTo>
                    <a:pt x="1868" y="0"/>
                    <a:pt x="1868" y="0"/>
                    <a:pt x="1868" y="0"/>
                  </a:cubicBezTo>
                  <a:cubicBezTo>
                    <a:pt x="1540" y="1994"/>
                    <a:pt x="1540" y="1994"/>
                    <a:pt x="1540" y="1994"/>
                  </a:cubicBezTo>
                  <a:cubicBezTo>
                    <a:pt x="1393" y="1950"/>
                    <a:pt x="1217" y="1928"/>
                    <a:pt x="1020" y="1928"/>
                  </a:cubicBezTo>
                  <a:cubicBezTo>
                    <a:pt x="529" y="1928"/>
                    <a:pt x="189" y="2127"/>
                    <a:pt x="0" y="2418"/>
                  </a:cubicBezTo>
                  <a:cubicBezTo>
                    <a:pt x="0" y="3576"/>
                    <a:pt x="0" y="3576"/>
                    <a:pt x="0" y="3576"/>
                  </a:cubicBezTo>
                  <a:cubicBezTo>
                    <a:pt x="251" y="3907"/>
                    <a:pt x="714" y="4057"/>
                    <a:pt x="990" y="4320"/>
                  </a:cubicBezTo>
                  <a:cubicBezTo>
                    <a:pt x="1740" y="4320"/>
                    <a:pt x="1740" y="4320"/>
                    <a:pt x="1740" y="4320"/>
                  </a:cubicBezTo>
                  <a:cubicBezTo>
                    <a:pt x="1472" y="3647"/>
                    <a:pt x="363" y="3506"/>
                    <a:pt x="363" y="28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p>
          </p:txBody>
        </p:sp>
        <p:sp>
          <p:nvSpPr>
            <p:cNvPr id="16" name="Freeform 8"/>
            <p:cNvSpPr>
              <a:spLocks/>
            </p:cNvSpPr>
            <p:nvPr userDrawn="1"/>
          </p:nvSpPr>
          <p:spPr bwMode="ltGray">
            <a:xfrm>
              <a:off x="5259" y="0"/>
              <a:ext cx="2420" cy="4320"/>
            </a:xfrm>
            <a:custGeom>
              <a:avLst/>
              <a:gdLst>
                <a:gd name="T0" fmla="*/ 2303 w 2421"/>
                <a:gd name="T1" fmla="*/ 0 h 4320"/>
                <a:gd name="T2" fmla="*/ 658 w 2421"/>
                <a:gd name="T3" fmla="*/ 1073 h 4320"/>
                <a:gd name="T4" fmla="*/ 920 w 2421"/>
                <a:gd name="T5" fmla="*/ 0 h 4320"/>
                <a:gd name="T6" fmla="*/ 268 w 2421"/>
                <a:gd name="T7" fmla="*/ 0 h 4320"/>
                <a:gd name="T8" fmla="*/ 0 w 2421"/>
                <a:gd name="T9" fmla="*/ 1410 h 4320"/>
                <a:gd name="T10" fmla="*/ 656 w 2421"/>
                <a:gd name="T11" fmla="*/ 2690 h 4320"/>
                <a:gd name="T12" fmla="*/ 270 w 2421"/>
                <a:gd name="T13" fmla="*/ 3541 h 4320"/>
                <a:gd name="T14" fmla="*/ 692 w 2421"/>
                <a:gd name="T15" fmla="*/ 4320 h 4320"/>
                <a:gd name="T16" fmla="*/ 1749 w 2421"/>
                <a:gd name="T17" fmla="*/ 4320 h 4320"/>
                <a:gd name="T18" fmla="*/ 808 w 2421"/>
                <a:gd name="T19" fmla="*/ 3356 h 4320"/>
                <a:gd name="T20" fmla="*/ 1377 w 2421"/>
                <a:gd name="T21" fmla="*/ 2803 h 4320"/>
                <a:gd name="T22" fmla="*/ 1971 w 2421"/>
                <a:gd name="T23" fmla="*/ 3484 h 4320"/>
                <a:gd name="T24" fmla="*/ 2236 w 2421"/>
                <a:gd name="T25" fmla="*/ 3444 h 4320"/>
                <a:gd name="T26" fmla="*/ 2421 w 2421"/>
                <a:gd name="T27" fmla="*/ 3254 h 4320"/>
                <a:gd name="T28" fmla="*/ 2421 w 2421"/>
                <a:gd name="T29" fmla="*/ 2808 h 4320"/>
                <a:gd name="T30" fmla="*/ 2145 w 2421"/>
                <a:gd name="T31" fmla="*/ 2561 h 4320"/>
                <a:gd name="T32" fmla="*/ 2421 w 2421"/>
                <a:gd name="T33" fmla="*/ 2333 h 4320"/>
                <a:gd name="T34" fmla="*/ 2421 w 2421"/>
                <a:gd name="T35" fmla="*/ 1869 h 4320"/>
                <a:gd name="T36" fmla="*/ 1404 w 2421"/>
                <a:gd name="T37" fmla="*/ 2332 h 4320"/>
                <a:gd name="T38" fmla="*/ 642 w 2421"/>
                <a:gd name="T39" fmla="*/ 1410 h 4320"/>
                <a:gd name="T40" fmla="*/ 2421 w 2421"/>
                <a:gd name="T41" fmla="*/ 670 h 4320"/>
                <a:gd name="T42" fmla="*/ 2421 w 2421"/>
                <a:gd name="T43" fmla="*/ 0 h 4320"/>
                <a:gd name="T44" fmla="*/ 2303 w 2421"/>
                <a:gd name="T45"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21" h="4320">
                  <a:moveTo>
                    <a:pt x="2303" y="0"/>
                  </a:moveTo>
                  <a:cubicBezTo>
                    <a:pt x="2148" y="444"/>
                    <a:pt x="1610" y="800"/>
                    <a:pt x="658" y="1073"/>
                  </a:cubicBezTo>
                  <a:cubicBezTo>
                    <a:pt x="694" y="728"/>
                    <a:pt x="768" y="333"/>
                    <a:pt x="920" y="0"/>
                  </a:cubicBezTo>
                  <a:cubicBezTo>
                    <a:pt x="268" y="0"/>
                    <a:pt x="268" y="0"/>
                    <a:pt x="268" y="0"/>
                  </a:cubicBezTo>
                  <a:cubicBezTo>
                    <a:pt x="82" y="414"/>
                    <a:pt x="0" y="907"/>
                    <a:pt x="0" y="1410"/>
                  </a:cubicBezTo>
                  <a:cubicBezTo>
                    <a:pt x="0" y="2100"/>
                    <a:pt x="240" y="2507"/>
                    <a:pt x="656" y="2690"/>
                  </a:cubicBezTo>
                  <a:cubicBezTo>
                    <a:pt x="399" y="2897"/>
                    <a:pt x="270" y="3209"/>
                    <a:pt x="270" y="3541"/>
                  </a:cubicBezTo>
                  <a:cubicBezTo>
                    <a:pt x="270" y="3916"/>
                    <a:pt x="456" y="4143"/>
                    <a:pt x="692" y="4320"/>
                  </a:cubicBezTo>
                  <a:cubicBezTo>
                    <a:pt x="1749" y="4320"/>
                    <a:pt x="1749" y="4320"/>
                    <a:pt x="1749" y="4320"/>
                  </a:cubicBezTo>
                  <a:cubicBezTo>
                    <a:pt x="1333" y="4015"/>
                    <a:pt x="808" y="3807"/>
                    <a:pt x="808" y="3356"/>
                  </a:cubicBezTo>
                  <a:cubicBezTo>
                    <a:pt x="808" y="3107"/>
                    <a:pt x="976" y="2803"/>
                    <a:pt x="1377" y="2803"/>
                  </a:cubicBezTo>
                  <a:cubicBezTo>
                    <a:pt x="1738" y="2803"/>
                    <a:pt x="1971" y="3011"/>
                    <a:pt x="1971" y="3484"/>
                  </a:cubicBezTo>
                  <a:cubicBezTo>
                    <a:pt x="2236" y="3444"/>
                    <a:pt x="2236" y="3444"/>
                    <a:pt x="2236" y="3444"/>
                  </a:cubicBezTo>
                  <a:cubicBezTo>
                    <a:pt x="2305" y="3407"/>
                    <a:pt x="2375" y="3340"/>
                    <a:pt x="2421" y="3254"/>
                  </a:cubicBezTo>
                  <a:cubicBezTo>
                    <a:pt x="2421" y="2808"/>
                    <a:pt x="2421" y="2808"/>
                    <a:pt x="2421" y="2808"/>
                  </a:cubicBezTo>
                  <a:cubicBezTo>
                    <a:pt x="2366" y="2706"/>
                    <a:pt x="2272" y="2623"/>
                    <a:pt x="2145" y="2561"/>
                  </a:cubicBezTo>
                  <a:cubicBezTo>
                    <a:pt x="2248" y="2495"/>
                    <a:pt x="2339" y="2418"/>
                    <a:pt x="2421" y="2333"/>
                  </a:cubicBezTo>
                  <a:cubicBezTo>
                    <a:pt x="2421" y="1869"/>
                    <a:pt x="2421" y="1869"/>
                    <a:pt x="2421" y="1869"/>
                  </a:cubicBezTo>
                  <a:cubicBezTo>
                    <a:pt x="2165" y="2166"/>
                    <a:pt x="1799" y="2332"/>
                    <a:pt x="1404" y="2332"/>
                  </a:cubicBezTo>
                  <a:cubicBezTo>
                    <a:pt x="923" y="2332"/>
                    <a:pt x="642" y="2115"/>
                    <a:pt x="642" y="1410"/>
                  </a:cubicBezTo>
                  <a:cubicBezTo>
                    <a:pt x="1351" y="1253"/>
                    <a:pt x="1987" y="997"/>
                    <a:pt x="2421" y="670"/>
                  </a:cubicBezTo>
                  <a:cubicBezTo>
                    <a:pt x="2421" y="0"/>
                    <a:pt x="2421" y="0"/>
                    <a:pt x="2421" y="0"/>
                  </a:cubicBezTo>
                  <a:lnTo>
                    <a:pt x="230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p>
          </p:txBody>
        </p:sp>
      </p:grpSp>
      <p:sp>
        <p:nvSpPr>
          <p:cNvPr id="2" name="TITLE placeholder 1"/>
          <p:cNvSpPr>
            <a:spLocks noGrp="1"/>
          </p:cNvSpPr>
          <p:nvPr>
            <p:ph type="ctrTitle" hasCustomPrompt="1"/>
          </p:nvPr>
        </p:nvSpPr>
        <p:spPr>
          <a:xfrm>
            <a:off x="431802" y="4074530"/>
            <a:ext cx="11342769" cy="900000"/>
          </a:xfrm>
          <a:prstGeom prst="rect">
            <a:avLst/>
          </a:prstGeom>
        </p:spPr>
        <p:txBody>
          <a:bodyPr wrap="square" anchor="b" anchorCtr="0">
            <a:noAutofit/>
          </a:bodyPr>
          <a:lstStyle>
            <a:lvl1pPr algn="l">
              <a:lnSpc>
                <a:spcPct val="90000"/>
              </a:lnSpc>
              <a:defRPr sz="2600">
                <a:solidFill>
                  <a:schemeClr val="bg1"/>
                </a:solidFill>
              </a:defRPr>
            </a:lvl1pPr>
          </a:lstStyle>
          <a:p>
            <a:r>
              <a:rPr lang="en-GB" dirty="0" smtClean="0"/>
              <a:t>Click to add presentation title – subtitle </a:t>
            </a:r>
            <a:br>
              <a:rPr lang="en-GB" dirty="0" smtClean="0"/>
            </a:br>
            <a:r>
              <a:rPr lang="en-GB" dirty="0" smtClean="0"/>
              <a:t>– max. two lines</a:t>
            </a:r>
            <a:endParaRPr lang="en-GB" dirty="0"/>
          </a:p>
        </p:txBody>
      </p:sp>
      <p:sp>
        <p:nvSpPr>
          <p:cNvPr id="3" name="SUBTITLE placeholder 1"/>
          <p:cNvSpPr>
            <a:spLocks noGrp="1"/>
          </p:cNvSpPr>
          <p:nvPr>
            <p:ph type="subTitle" idx="1" hasCustomPrompt="1"/>
          </p:nvPr>
        </p:nvSpPr>
        <p:spPr>
          <a:xfrm>
            <a:off x="431802" y="5077820"/>
            <a:ext cx="11342769" cy="216000"/>
          </a:xfrm>
          <a:prstGeom prst="rect">
            <a:avLst/>
          </a:prstGeom>
        </p:spPr>
        <p:txBody>
          <a:bodyPr anchor="t" anchorCtr="0">
            <a:noAutofit/>
          </a:bodyPr>
          <a:lstStyle>
            <a:lvl1pPr marL="0" indent="0" algn="l">
              <a:spcAft>
                <a:spcPts val="0"/>
              </a:spcAft>
              <a:buNone/>
              <a:defRPr sz="975" baseline="0">
                <a:solidFill>
                  <a:schemeClr val="bg1"/>
                </a:solidFill>
                <a:latin typeface="Danske Text" panose="00000400000000000000" pitchFamily="2" charset="0"/>
              </a:defRPr>
            </a:lvl1pPr>
            <a:lvl2pPr marL="371494" indent="0" algn="ctr">
              <a:buNone/>
              <a:defRPr sz="1625"/>
            </a:lvl2pPr>
            <a:lvl3pPr marL="742987" indent="0" algn="ctr">
              <a:buNone/>
              <a:defRPr sz="1463"/>
            </a:lvl3pPr>
            <a:lvl4pPr marL="1114481" indent="0" algn="ctr">
              <a:buNone/>
              <a:defRPr sz="1300"/>
            </a:lvl4pPr>
            <a:lvl5pPr marL="1485974" indent="0" algn="ctr">
              <a:buNone/>
              <a:defRPr sz="1300"/>
            </a:lvl5pPr>
            <a:lvl6pPr marL="1857468" indent="0" algn="ctr">
              <a:buNone/>
              <a:defRPr sz="1300"/>
            </a:lvl6pPr>
            <a:lvl7pPr marL="2228962" indent="0" algn="ctr">
              <a:buNone/>
              <a:defRPr sz="1300"/>
            </a:lvl7pPr>
            <a:lvl8pPr marL="2600455" indent="0" algn="ctr">
              <a:buNone/>
              <a:defRPr sz="1300"/>
            </a:lvl8pPr>
            <a:lvl9pPr marL="2971949" indent="0" algn="ctr">
              <a:buNone/>
              <a:defRPr sz="1300"/>
            </a:lvl9pPr>
          </a:lstStyle>
          <a:p>
            <a:pPr lvl="0"/>
            <a:r>
              <a:rPr lang="en-GB" dirty="0" smtClean="0"/>
              <a:t>Click to add document type / audience / date [</a:t>
            </a:r>
            <a:r>
              <a:rPr lang="en-GB" dirty="0" err="1" smtClean="0"/>
              <a:t>dd</a:t>
            </a:r>
            <a:r>
              <a:rPr lang="en-GB" dirty="0" smtClean="0"/>
              <a:t> </a:t>
            </a:r>
            <a:r>
              <a:rPr lang="en-GB" dirty="0" err="1" smtClean="0"/>
              <a:t>mmmm</a:t>
            </a:r>
            <a:r>
              <a:rPr lang="en-GB" dirty="0" smtClean="0"/>
              <a:t> </a:t>
            </a:r>
            <a:r>
              <a:rPr lang="en-GB" dirty="0" err="1" smtClean="0"/>
              <a:t>yyyy</a:t>
            </a:r>
            <a:r>
              <a:rPr lang="en-GB" dirty="0" smtClean="0"/>
              <a:t>]</a:t>
            </a:r>
          </a:p>
        </p:txBody>
      </p:sp>
      <p:pic>
        <p:nvPicPr>
          <p:cNvPr id="19" name="Danske Bank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6151" y="244203"/>
            <a:ext cx="2018421" cy="247147"/>
          </a:xfrm>
          <a:prstGeom prst="rect">
            <a:avLst/>
          </a:prstGeom>
        </p:spPr>
      </p:pic>
    </p:spTree>
    <p:extLst>
      <p:ext uri="{BB962C8B-B14F-4D97-AF65-F5344CB8AC3E}">
        <p14:creationId xmlns:p14="http://schemas.microsoft.com/office/powerpoint/2010/main" val="201328551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336" userDrawn="1">
          <p15:clr>
            <a:srgbClr val="F26B43"/>
          </p15:clr>
        </p15:guide>
        <p15:guide id="2" orient="horz" pos="2566" userDrawn="1">
          <p15:clr>
            <a:srgbClr val="F26B43"/>
          </p15:clr>
        </p15:guide>
        <p15:guide id="3" orient="horz" pos="3198" userDrawn="1">
          <p15:clr>
            <a:srgbClr val="F26B43"/>
          </p15:clr>
        </p15:guide>
        <p15:guide id="4" orient="horz" pos="3135" userDrawn="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s – (Light) picture right">
    <p:spTree>
      <p:nvGrpSpPr>
        <p:cNvPr id="1" name=""/>
        <p:cNvGrpSpPr/>
        <p:nvPr/>
      </p:nvGrpSpPr>
      <p:grpSpPr>
        <a:xfrm>
          <a:off x="0" y="0"/>
          <a:ext cx="0" cy="0"/>
          <a:chOff x="0" y="0"/>
          <a:chExt cx="0" cy="0"/>
        </a:xfrm>
      </p:grpSpPr>
      <p:sp>
        <p:nvSpPr>
          <p:cNvPr id="6" name="Picture Placeholder 5"/>
          <p:cNvSpPr>
            <a:spLocks noGrp="1"/>
          </p:cNvSpPr>
          <p:nvPr>
            <p:ph type="pic" sz="quarter" idx="73" hasCustomPrompt="1"/>
          </p:nvPr>
        </p:nvSpPr>
        <p:spPr>
          <a:xfrm>
            <a:off x="7404000" y="0"/>
            <a:ext cx="4788000" cy="6858000"/>
          </a:xfrm>
          <a:solidFill>
            <a:srgbClr val="EFF0F1"/>
          </a:solidFill>
        </p:spPr>
        <p:txBody>
          <a:bodyPr/>
          <a:lstStyle>
            <a:lvl1pPr marL="0" indent="0">
              <a:buFontTx/>
              <a:buNone/>
              <a:defRPr/>
            </a:lvl1pPr>
          </a:lstStyle>
          <a:p>
            <a:r>
              <a:rPr lang="en-GB" dirty="0" smtClean="0"/>
              <a:t> </a:t>
            </a:r>
            <a:endParaRPr lang="en-GB" dirty="0"/>
          </a:p>
        </p:txBody>
      </p:sp>
      <p:sp>
        <p:nvSpPr>
          <p:cNvPr id="39" name="SUBTITLE placeholder 1"/>
          <p:cNvSpPr>
            <a:spLocks noGrp="1"/>
          </p:cNvSpPr>
          <p:nvPr>
            <p:ph type="body" sz="quarter" idx="43" hasCustomPrompt="1"/>
          </p:nvPr>
        </p:nvSpPr>
        <p:spPr>
          <a:xfrm>
            <a:off x="443077" y="465085"/>
            <a:ext cx="6696000" cy="153888"/>
          </a:xfrm>
        </p:spPr>
        <p:txBody>
          <a:bodyPr bIns="0">
            <a:noAutofit/>
          </a:bodyPr>
          <a:lstStyle>
            <a:lvl1pPr marL="0" indent="0">
              <a:lnSpc>
                <a:spcPct val="100000"/>
              </a:lnSpc>
              <a:spcBef>
                <a:spcPts val="0"/>
              </a:spcBef>
              <a:buFontTx/>
              <a:buNone/>
              <a:defRPr sz="1000">
                <a:solidFill>
                  <a:srgbClr val="7B8185"/>
                </a:solidFill>
                <a:latin typeface="+mn-lt"/>
              </a:defRPr>
            </a:lvl1pPr>
            <a:lvl2pPr marL="146755" indent="0">
              <a:buFontTx/>
              <a:buNone/>
              <a:defRPr/>
            </a:lvl2pPr>
            <a:lvl3pPr marL="292515" indent="0">
              <a:buFontTx/>
              <a:buNone/>
              <a:defRPr/>
            </a:lvl3pPr>
            <a:lvl4pPr marL="438772" indent="0">
              <a:buFontTx/>
              <a:buNone/>
              <a:defRPr/>
            </a:lvl4pPr>
            <a:lvl5pPr marL="585029"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43077" y="727199"/>
            <a:ext cx="6696000" cy="576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43077" y="1522800"/>
            <a:ext cx="6696000" cy="184666"/>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43077" y="1764000"/>
            <a:ext cx="6696000" cy="4644000"/>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43077" y="6649627"/>
            <a:ext cx="6694892" cy="107722"/>
          </a:xfrm>
        </p:spPr>
        <p:txBody>
          <a:bodyPr bIns="0" anchor="b" anchorCtr="0">
            <a:spAutoFit/>
          </a:bodyPr>
          <a:lstStyle>
            <a:lvl1pPr marL="360018" indent="-360018">
              <a:spcBef>
                <a:spcPts val="0"/>
              </a:spcBef>
              <a:buFontTx/>
              <a:buNone/>
              <a:tabLst/>
              <a:defRPr sz="700"/>
            </a:lvl1pPr>
            <a:lvl2pPr marL="292810" indent="-292810">
              <a:buNone/>
              <a:defRPr/>
            </a:lvl2pPr>
          </a:lstStyle>
          <a:p>
            <a:pPr lvl="0"/>
            <a:r>
              <a:rPr lang="en-US" dirty="0" smtClean="0"/>
              <a:t>Source:</a:t>
            </a:r>
          </a:p>
        </p:txBody>
      </p:sp>
      <p:sp>
        <p:nvSpPr>
          <p:cNvPr id="5" name="DATE Placeholder"/>
          <p:cNvSpPr>
            <a:spLocks noGrp="1"/>
          </p:cNvSpPr>
          <p:nvPr>
            <p:ph type="dt" sz="half" idx="69"/>
          </p:nvPr>
        </p:nvSpPr>
        <p:spPr>
          <a:xfrm>
            <a:off x="443077" y="6886754"/>
            <a:ext cx="2088000" cy="144000"/>
          </a:xfrm>
        </p:spPr>
        <p:txBody>
          <a:bodyPr/>
          <a:lstStyle/>
          <a:p>
            <a:endParaRPr lang="en-GB" dirty="0"/>
          </a:p>
        </p:txBody>
      </p:sp>
      <p:sp>
        <p:nvSpPr>
          <p:cNvPr id="7" name="FOOTER Placeholder"/>
          <p:cNvSpPr>
            <a:spLocks noGrp="1"/>
          </p:cNvSpPr>
          <p:nvPr>
            <p:ph type="ftr" sz="quarter" idx="70"/>
          </p:nvPr>
        </p:nvSpPr>
        <p:spPr>
          <a:xfrm>
            <a:off x="8155321" y="6649627"/>
            <a:ext cx="3276000" cy="107722"/>
          </a:xfrm>
        </p:spPr>
        <p:txBody>
          <a:bodyPr bIns="0">
            <a:spAutoFit/>
          </a:bodyPr>
          <a:lstStyle>
            <a:lvl1pPr>
              <a:defRPr sz="700"/>
            </a:lvl1pPr>
          </a:lstStyle>
          <a:p>
            <a:endParaRPr lang="en-US" dirty="0"/>
          </a:p>
        </p:txBody>
      </p:sp>
      <p:sp>
        <p:nvSpPr>
          <p:cNvPr id="48" name="SLIDE NUMBER Placeholder"/>
          <p:cNvSpPr txBox="1">
            <a:spLocks/>
          </p:cNvSpPr>
          <p:nvPr userDrawn="1"/>
        </p:nvSpPr>
        <p:spPr>
          <a:xfrm>
            <a:off x="11376197" y="6669758"/>
            <a:ext cx="396000" cy="87588"/>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569" smtClean="0">
                <a:solidFill>
                  <a:srgbClr val="7B8185"/>
                </a:solidFill>
              </a:rPr>
              <a:pPr/>
              <a:t>‹#›</a:t>
            </a:fld>
            <a:endParaRPr lang="en-GB" sz="569" dirty="0">
              <a:solidFill>
                <a:srgbClr val="7B8185"/>
              </a:solidFill>
            </a:endParaRPr>
          </a:p>
        </p:txBody>
      </p:sp>
      <p:sp>
        <p:nvSpPr>
          <p:cNvPr id="15" name="TextBox 14"/>
          <p:cNvSpPr txBox="1"/>
          <p:nvPr userDrawn="1"/>
        </p:nvSpPr>
        <p:spPr>
          <a:xfrm>
            <a:off x="2460000" y="-322444"/>
            <a:ext cx="7272000" cy="289506"/>
          </a:xfrm>
          <a:prstGeom prst="rect">
            <a:avLst/>
          </a:prstGeom>
          <a:noFill/>
        </p:spPr>
        <p:txBody>
          <a:bodyPr wrap="none" lIns="58500" tIns="58500" rIns="58500" bIns="58500" rtlCol="0">
            <a:noAutofit/>
          </a:bodyPr>
          <a:lstStyle/>
          <a:p>
            <a:pPr marL="0" indent="0">
              <a:lnSpc>
                <a:spcPct val="110000"/>
              </a:lnSpc>
              <a:spcBef>
                <a:spcPts val="488"/>
              </a:spcBef>
              <a:buClr>
                <a:srgbClr val="003755"/>
              </a:buClr>
              <a:buFontTx/>
              <a:buNone/>
            </a:pPr>
            <a:r>
              <a:rPr lang="en-GB" sz="975" dirty="0" smtClean="0">
                <a:solidFill>
                  <a:srgbClr val="E65A6D"/>
                </a:solidFill>
              </a:rPr>
              <a:t>Use this layout page when you have</a:t>
            </a:r>
            <a:r>
              <a:rPr lang="en-GB" sz="975" baseline="0" dirty="0" smtClean="0">
                <a:solidFill>
                  <a:srgbClr val="E65A6D"/>
                </a:solidFill>
              </a:rPr>
              <a:t> a picture that is </a:t>
            </a:r>
            <a:r>
              <a:rPr lang="en-GB" sz="975" b="1" baseline="0" dirty="0" smtClean="0">
                <a:solidFill>
                  <a:srgbClr val="E65A6D"/>
                </a:solidFill>
              </a:rPr>
              <a:t>light</a:t>
            </a:r>
            <a:r>
              <a:rPr lang="en-GB" sz="975" baseline="0" dirty="0" smtClean="0">
                <a:solidFill>
                  <a:srgbClr val="E65A6D"/>
                </a:solidFill>
              </a:rPr>
              <a:t>. The logo is different when the picture is dark.</a:t>
            </a:r>
            <a:endParaRPr lang="en-GB" sz="975" dirty="0">
              <a:solidFill>
                <a:srgbClr val="E65A6D"/>
              </a:solidFill>
            </a:endParaRPr>
          </a:p>
        </p:txBody>
      </p:sp>
      <p:sp>
        <p:nvSpPr>
          <p:cNvPr id="20" name="Danske Bank LOGO"/>
          <p:cNvSpPr>
            <a:spLocks noGrp="1"/>
          </p:cNvSpPr>
          <p:nvPr>
            <p:ph type="body" sz="quarter" idx="74" hasCustomPrompt="1"/>
          </p:nvPr>
        </p:nvSpPr>
        <p:spPr>
          <a:xfrm>
            <a:off x="10402983" y="277774"/>
            <a:ext cx="1382866" cy="169528"/>
          </a:xfrm>
          <a:blipFill dpi="0" rotWithShape="1">
            <a:blip r:embed="rId2"/>
            <a:srcRect/>
            <a:stretch>
              <a:fillRect/>
            </a:stretch>
          </a:blipFill>
        </p:spPr>
        <p:txBody>
          <a:bodyPr/>
          <a:lstStyle>
            <a:lvl1pPr marL="0" indent="0">
              <a:buNone/>
              <a:defRPr/>
            </a:lvl1pPr>
          </a:lstStyle>
          <a:p>
            <a:pPr lvl="0"/>
            <a:r>
              <a:rPr lang="en-US" dirty="0" smtClean="0"/>
              <a:t> </a:t>
            </a:r>
            <a:endParaRPr lang="en-GB" dirty="0"/>
          </a:p>
        </p:txBody>
      </p:sp>
    </p:spTree>
    <p:extLst>
      <p:ext uri="{BB962C8B-B14F-4D97-AF65-F5344CB8AC3E}">
        <p14:creationId xmlns:p14="http://schemas.microsoft.com/office/powerpoint/2010/main" val="36292827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3" userDrawn="1">
          <p15:clr>
            <a:srgbClr val="F26B43"/>
          </p15:clr>
        </p15:guide>
        <p15:guide id="2" orient="horz" pos="392" userDrawn="1">
          <p15:clr>
            <a:srgbClr val="F26B43"/>
          </p15:clr>
        </p15:guide>
        <p15:guide id="3" orient="horz" pos="1078" userDrawn="1">
          <p15:clr>
            <a:srgbClr val="F26B43"/>
          </p15:clr>
        </p15:guide>
        <p15:guide id="4" orient="horz" pos="4187" userDrawn="1">
          <p15:clr>
            <a:srgbClr val="F26B43"/>
          </p15:clr>
        </p15:guide>
        <p15:guide id="5" orient="horz" pos="4257" userDrawn="1">
          <p15:clr>
            <a:srgbClr val="F26B43"/>
          </p15:clr>
        </p15:guide>
        <p15:guide id="6" pos="4500" userDrawn="1">
          <p15:clr>
            <a:srgbClr val="F26B43"/>
          </p15:clr>
        </p15:guide>
        <p15:guide id="7" orient="horz" pos="1110" userDrawn="1">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9" name="SUBTITLE placeholder 1"/>
          <p:cNvSpPr>
            <a:spLocks noGrp="1"/>
          </p:cNvSpPr>
          <p:nvPr>
            <p:ph type="body" sz="quarter" idx="43" hasCustomPrompt="1"/>
          </p:nvPr>
        </p:nvSpPr>
        <p:spPr>
          <a:xfrm>
            <a:off x="443077" y="465085"/>
            <a:ext cx="8374154" cy="153888"/>
          </a:xfrm>
        </p:spPr>
        <p:txBody>
          <a:bodyPr>
            <a:noAutofit/>
          </a:bodyPr>
          <a:lstStyle>
            <a:lvl1pPr marL="0" indent="0">
              <a:lnSpc>
                <a:spcPct val="100000"/>
              </a:lnSpc>
              <a:spcBef>
                <a:spcPts val="0"/>
              </a:spcBef>
              <a:buFontTx/>
              <a:buNone/>
              <a:defRPr sz="1000" i="0">
                <a:solidFill>
                  <a:srgbClr val="7B8185"/>
                </a:solidFill>
                <a:latin typeface="+mn-lt"/>
              </a:defRPr>
            </a:lvl1pPr>
            <a:lvl2pPr marL="146755" indent="0">
              <a:buFontTx/>
              <a:buNone/>
              <a:defRPr/>
            </a:lvl2pPr>
            <a:lvl3pPr marL="292515" indent="0">
              <a:buFontTx/>
              <a:buNone/>
              <a:defRPr/>
            </a:lvl3pPr>
            <a:lvl4pPr marL="438772" indent="0">
              <a:buFontTx/>
              <a:buNone/>
              <a:defRPr/>
            </a:lvl4pPr>
            <a:lvl5pPr marL="585029"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43077" y="727199"/>
            <a:ext cx="11342769" cy="576000"/>
          </a:xfrm>
        </p:spPr>
        <p:txBody>
          <a:bodyPr>
            <a:noAutofit/>
          </a:bodyPr>
          <a:lstStyle>
            <a:lvl1pPr>
              <a:defRPr/>
            </a:lvl1pPr>
          </a:lstStyle>
          <a:p>
            <a:r>
              <a:rPr lang="en-US" dirty="0" smtClean="0"/>
              <a:t>Click to add Slide Title – increase font size for large audience – max. two lines</a:t>
            </a:r>
            <a:endParaRPr lang="en-GB" dirty="0"/>
          </a:p>
        </p:txBody>
      </p:sp>
      <p:sp>
        <p:nvSpPr>
          <p:cNvPr id="4" name="DATE Placeholder"/>
          <p:cNvSpPr>
            <a:spLocks noGrp="1"/>
          </p:cNvSpPr>
          <p:nvPr>
            <p:ph type="dt" sz="half" idx="44"/>
          </p:nvPr>
        </p:nvSpPr>
        <p:spPr/>
        <p:txBody>
          <a:bodyPr/>
          <a:lstStyle/>
          <a:p>
            <a:endParaRPr lang="en-GB" dirty="0"/>
          </a:p>
        </p:txBody>
      </p:sp>
      <p:sp>
        <p:nvSpPr>
          <p:cNvPr id="5" name="FOOTER Placeholder"/>
          <p:cNvSpPr>
            <a:spLocks noGrp="1"/>
          </p:cNvSpPr>
          <p:nvPr>
            <p:ph type="ftr" sz="quarter" idx="45"/>
          </p:nvPr>
        </p:nvSpPr>
        <p:spPr>
          <a:xfrm>
            <a:off x="8155321" y="6649627"/>
            <a:ext cx="3276000" cy="107722"/>
          </a:xfrm>
        </p:spPr>
        <p:txBody>
          <a:bodyPr/>
          <a:lstStyle>
            <a:lvl1pPr>
              <a:defRPr sz="700"/>
            </a:lvl1pPr>
          </a:lstStyle>
          <a:p>
            <a:endParaRPr lang="en-US" dirty="0"/>
          </a:p>
        </p:txBody>
      </p:sp>
      <p:sp>
        <p:nvSpPr>
          <p:cNvPr id="6" name="SLIDE NUMBER Placeholder"/>
          <p:cNvSpPr txBox="1">
            <a:spLocks/>
          </p:cNvSpPr>
          <p:nvPr userDrawn="1"/>
        </p:nvSpPr>
        <p:spPr>
          <a:xfrm>
            <a:off x="11376197" y="6669758"/>
            <a:ext cx="396000" cy="87588"/>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569" smtClean="0">
                <a:solidFill>
                  <a:srgbClr val="7B8185"/>
                </a:solidFill>
              </a:rPr>
              <a:pPr/>
              <a:t>‹#›</a:t>
            </a:fld>
            <a:endParaRPr lang="en-GB" sz="569" dirty="0">
              <a:solidFill>
                <a:srgbClr val="7B8185"/>
              </a:solidFill>
            </a:endParaRPr>
          </a:p>
        </p:txBody>
      </p:sp>
      <p:pic>
        <p:nvPicPr>
          <p:cNvPr id="12" name="Danske Bank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2981" y="277774"/>
            <a:ext cx="1382865" cy="169528"/>
          </a:xfrm>
          <a:prstGeom prst="rect">
            <a:avLst/>
          </a:prstGeom>
        </p:spPr>
      </p:pic>
    </p:spTree>
    <p:extLst>
      <p:ext uri="{BB962C8B-B14F-4D97-AF65-F5344CB8AC3E}">
        <p14:creationId xmlns:p14="http://schemas.microsoft.com/office/powerpoint/2010/main" val="310648551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1" userDrawn="1">
          <p15:clr>
            <a:srgbClr val="F26B43"/>
          </p15:clr>
        </p15:guide>
        <p15:guide id="2" orient="horz" pos="391" userDrawn="1">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4" name="DATE Placeholder"/>
          <p:cNvSpPr>
            <a:spLocks noGrp="1"/>
          </p:cNvSpPr>
          <p:nvPr>
            <p:ph type="dt" sz="half" idx="44"/>
          </p:nvPr>
        </p:nvSpPr>
        <p:spPr/>
        <p:txBody>
          <a:bodyPr/>
          <a:lstStyle/>
          <a:p>
            <a:endParaRPr lang="en-GB" dirty="0"/>
          </a:p>
        </p:txBody>
      </p:sp>
      <p:sp>
        <p:nvSpPr>
          <p:cNvPr id="5" name="FOOTER Placeholder"/>
          <p:cNvSpPr>
            <a:spLocks noGrp="1"/>
          </p:cNvSpPr>
          <p:nvPr>
            <p:ph type="ftr" sz="quarter" idx="45"/>
          </p:nvPr>
        </p:nvSpPr>
        <p:spPr>
          <a:xfrm>
            <a:off x="8155321" y="6649627"/>
            <a:ext cx="3276000" cy="107722"/>
          </a:xfrm>
        </p:spPr>
        <p:txBody>
          <a:bodyPr/>
          <a:lstStyle>
            <a:lvl1pPr>
              <a:defRPr sz="700"/>
            </a:lvl1pPr>
          </a:lstStyle>
          <a:p>
            <a:endParaRPr lang="en-US" dirty="0"/>
          </a:p>
        </p:txBody>
      </p:sp>
      <p:sp>
        <p:nvSpPr>
          <p:cNvPr id="6" name="SLIDE NUMBER Placeholder"/>
          <p:cNvSpPr txBox="1">
            <a:spLocks/>
          </p:cNvSpPr>
          <p:nvPr userDrawn="1"/>
        </p:nvSpPr>
        <p:spPr>
          <a:xfrm>
            <a:off x="11376197" y="6669758"/>
            <a:ext cx="396000" cy="87588"/>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569" smtClean="0">
                <a:solidFill>
                  <a:srgbClr val="7B8185"/>
                </a:solidFill>
              </a:rPr>
              <a:pPr/>
              <a:t>‹#›</a:t>
            </a:fld>
            <a:endParaRPr lang="en-GB" sz="569" dirty="0">
              <a:solidFill>
                <a:srgbClr val="7B8185"/>
              </a:solidFill>
            </a:endParaRPr>
          </a:p>
        </p:txBody>
      </p:sp>
      <p:pic>
        <p:nvPicPr>
          <p:cNvPr id="11" name="Danske Bank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2981" y="277774"/>
            <a:ext cx="1382865" cy="169528"/>
          </a:xfrm>
          <a:prstGeom prst="rect">
            <a:avLst/>
          </a:prstGeom>
        </p:spPr>
      </p:pic>
    </p:spTree>
    <p:extLst>
      <p:ext uri="{BB962C8B-B14F-4D97-AF65-F5344CB8AC3E}">
        <p14:creationId xmlns:p14="http://schemas.microsoft.com/office/powerpoint/2010/main" val="57051188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Page – Midnight blue">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ctrTitle" hasCustomPrompt="1"/>
          </p:nvPr>
        </p:nvSpPr>
        <p:spPr>
          <a:xfrm>
            <a:off x="432000" y="3774863"/>
            <a:ext cx="11340000" cy="936000"/>
          </a:xfrm>
          <a:prstGeom prst="rect">
            <a:avLst/>
          </a:prstGeom>
        </p:spPr>
        <p:txBody>
          <a:bodyPr vert="horz" wrap="square" lIns="0" tIns="0" rIns="0" bIns="36000" rtlCol="0" anchor="b" anchorCtr="0">
            <a:noAutofit/>
          </a:bodyPr>
          <a:lstStyle>
            <a:lvl1pPr>
              <a:defRPr lang="en-GB" sz="2600" dirty="0">
                <a:solidFill>
                  <a:schemeClr val="bg1"/>
                </a:solidFill>
              </a:defRPr>
            </a:lvl1pPr>
          </a:lstStyle>
          <a:p>
            <a:pPr marL="0" lvl="0"/>
            <a:r>
              <a:rPr lang="en-GB" dirty="0" smtClean="0"/>
              <a:t>Click to add section divider</a:t>
            </a:r>
            <a:endParaRPr lang="en-GB" dirty="0"/>
          </a:p>
        </p:txBody>
      </p:sp>
      <p:pic>
        <p:nvPicPr>
          <p:cNvPr id="10" name="Danske Bank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1332" y="277774"/>
            <a:ext cx="1384516" cy="169528"/>
          </a:xfrm>
          <a:prstGeom prst="rect">
            <a:avLst/>
          </a:prstGeom>
        </p:spPr>
      </p:pic>
    </p:spTree>
    <p:extLst>
      <p:ext uri="{BB962C8B-B14F-4D97-AF65-F5344CB8AC3E}">
        <p14:creationId xmlns:p14="http://schemas.microsoft.com/office/powerpoint/2010/main" val="31855264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377" userDrawn="1">
          <p15:clr>
            <a:srgbClr val="F26B43"/>
          </p15:clr>
        </p15:guide>
        <p15:guide id="2" orient="horz" pos="2969" userDrawn="1">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Page – Sky blue">
    <p:bg>
      <p:bgPr>
        <a:solidFill>
          <a:srgbClr val="D7E9F1"/>
        </a:solidFill>
        <a:effectLst/>
      </p:bgPr>
    </p:bg>
    <p:spTree>
      <p:nvGrpSpPr>
        <p:cNvPr id="1" name=""/>
        <p:cNvGrpSpPr/>
        <p:nvPr/>
      </p:nvGrpSpPr>
      <p:grpSpPr>
        <a:xfrm>
          <a:off x="0" y="0"/>
          <a:ext cx="0" cy="0"/>
          <a:chOff x="0" y="0"/>
          <a:chExt cx="0" cy="0"/>
        </a:xfrm>
      </p:grpSpPr>
      <p:sp>
        <p:nvSpPr>
          <p:cNvPr id="2" name="TITLE placeholder 1"/>
          <p:cNvSpPr>
            <a:spLocks noGrp="1"/>
          </p:cNvSpPr>
          <p:nvPr>
            <p:ph type="ctrTitle" hasCustomPrompt="1"/>
          </p:nvPr>
        </p:nvSpPr>
        <p:spPr>
          <a:xfrm>
            <a:off x="432000" y="3774863"/>
            <a:ext cx="11342769" cy="936000"/>
          </a:xfrm>
          <a:prstGeom prst="rect">
            <a:avLst/>
          </a:prstGeom>
        </p:spPr>
        <p:txBody>
          <a:bodyPr vert="horz" wrap="square" lIns="0" tIns="0" rIns="0" bIns="36000" rtlCol="0" anchor="b" anchorCtr="0">
            <a:noAutofit/>
          </a:bodyPr>
          <a:lstStyle>
            <a:lvl1pPr>
              <a:defRPr lang="en-GB" sz="2600" dirty="0">
                <a:solidFill>
                  <a:schemeClr val="tx2"/>
                </a:solidFill>
              </a:defRPr>
            </a:lvl1pPr>
          </a:lstStyle>
          <a:p>
            <a:pPr marL="0" lvl="0"/>
            <a:r>
              <a:rPr lang="en-GB" dirty="0" smtClean="0"/>
              <a:t>Click to add section divider</a:t>
            </a:r>
            <a:endParaRPr lang="en-GB" dirty="0"/>
          </a:p>
        </p:txBody>
      </p:sp>
      <p:pic>
        <p:nvPicPr>
          <p:cNvPr id="10" name="Danske Bank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2977" y="277774"/>
            <a:ext cx="1382868" cy="169528"/>
          </a:xfrm>
          <a:prstGeom prst="rect">
            <a:avLst/>
          </a:prstGeom>
        </p:spPr>
      </p:pic>
    </p:spTree>
    <p:extLst>
      <p:ext uri="{BB962C8B-B14F-4D97-AF65-F5344CB8AC3E}">
        <p14:creationId xmlns:p14="http://schemas.microsoft.com/office/powerpoint/2010/main" val="257080477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69" userDrawn="1">
          <p15:clr>
            <a:srgbClr val="F26B43"/>
          </p15:clr>
        </p15:guide>
        <p15:guide id="2" orient="horz" pos="2376" userDrawn="1">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Page – (Dark picture)">
    <p:bg>
      <p:bgPr>
        <a:solidFill>
          <a:srgbClr val="E6E8E9"/>
        </a:solidFill>
        <a:effectLst/>
      </p:bgPr>
    </p:bg>
    <p:spTree>
      <p:nvGrpSpPr>
        <p:cNvPr id="1" name=""/>
        <p:cNvGrpSpPr/>
        <p:nvPr/>
      </p:nvGrpSpPr>
      <p:grpSpPr>
        <a:xfrm>
          <a:off x="0" y="0"/>
          <a:ext cx="0" cy="0"/>
          <a:chOff x="0" y="0"/>
          <a:chExt cx="0" cy="0"/>
        </a:xfrm>
      </p:grpSpPr>
      <p:sp>
        <p:nvSpPr>
          <p:cNvPr id="3" name="PICTURE Placeholder 1"/>
          <p:cNvSpPr>
            <a:spLocks noGrp="1"/>
          </p:cNvSpPr>
          <p:nvPr>
            <p:ph type="pic" sz="quarter" idx="10" hasCustomPrompt="1"/>
          </p:nvPr>
        </p:nvSpPr>
        <p:spPr>
          <a:xfrm>
            <a:off x="0" y="0"/>
            <a:ext cx="12192000" cy="6858000"/>
          </a:xfrm>
        </p:spPr>
        <p:txBody>
          <a:bodyPr/>
          <a:lstStyle>
            <a:lvl1pPr marL="0" indent="0">
              <a:buFontTx/>
              <a:buNone/>
              <a:defRPr baseline="0"/>
            </a:lvl1pPr>
          </a:lstStyle>
          <a:p>
            <a:r>
              <a:rPr lang="en-US" dirty="0" smtClean="0"/>
              <a:t> </a:t>
            </a:r>
            <a:endParaRPr lang="en-GB" dirty="0"/>
          </a:p>
        </p:txBody>
      </p:sp>
      <p:sp>
        <p:nvSpPr>
          <p:cNvPr id="2" name="TITLE placeholder 1"/>
          <p:cNvSpPr>
            <a:spLocks noGrp="1"/>
          </p:cNvSpPr>
          <p:nvPr>
            <p:ph type="ctrTitle" hasCustomPrompt="1"/>
          </p:nvPr>
        </p:nvSpPr>
        <p:spPr>
          <a:xfrm>
            <a:off x="434218" y="3774863"/>
            <a:ext cx="11342769" cy="936000"/>
          </a:xfrm>
          <a:prstGeom prst="rect">
            <a:avLst/>
          </a:prstGeom>
        </p:spPr>
        <p:txBody>
          <a:bodyPr vert="horz" wrap="square" lIns="0" tIns="0" rIns="0" bIns="36000" rtlCol="0" anchor="b" anchorCtr="0">
            <a:noAutofit/>
          </a:bodyPr>
          <a:lstStyle>
            <a:lvl1pPr>
              <a:defRPr lang="en-GB" sz="2600" dirty="0">
                <a:solidFill>
                  <a:schemeClr val="bg1"/>
                </a:solidFill>
              </a:defRPr>
            </a:lvl1pPr>
          </a:lstStyle>
          <a:p>
            <a:pPr marL="0" lvl="0"/>
            <a:r>
              <a:rPr lang="en-GB" dirty="0" smtClean="0"/>
              <a:t>Click to add section divider</a:t>
            </a:r>
            <a:endParaRPr lang="en-GB" dirty="0"/>
          </a:p>
        </p:txBody>
      </p:sp>
      <p:sp>
        <p:nvSpPr>
          <p:cNvPr id="6" name="TextBox 5"/>
          <p:cNvSpPr txBox="1"/>
          <p:nvPr userDrawn="1"/>
        </p:nvSpPr>
        <p:spPr>
          <a:xfrm>
            <a:off x="2460000" y="-322444"/>
            <a:ext cx="7272000" cy="289506"/>
          </a:xfrm>
          <a:prstGeom prst="rect">
            <a:avLst/>
          </a:prstGeom>
          <a:noFill/>
        </p:spPr>
        <p:txBody>
          <a:bodyPr wrap="none" lIns="58500" tIns="58500" rIns="58500" bIns="58500" rtlCol="0">
            <a:noAutofit/>
          </a:bodyPr>
          <a:lstStyle/>
          <a:p>
            <a:pPr marL="0" indent="0">
              <a:lnSpc>
                <a:spcPct val="110000"/>
              </a:lnSpc>
              <a:spcBef>
                <a:spcPts val="488"/>
              </a:spcBef>
              <a:buClr>
                <a:srgbClr val="003755"/>
              </a:buClr>
              <a:buFontTx/>
              <a:buNone/>
            </a:pPr>
            <a:r>
              <a:rPr lang="en-GB" sz="975" dirty="0" smtClean="0">
                <a:solidFill>
                  <a:srgbClr val="E65A6D"/>
                </a:solidFill>
              </a:rPr>
              <a:t>Use this layout page when you have</a:t>
            </a:r>
            <a:r>
              <a:rPr lang="en-GB" sz="975" baseline="0" dirty="0" smtClean="0">
                <a:solidFill>
                  <a:srgbClr val="E65A6D"/>
                </a:solidFill>
              </a:rPr>
              <a:t> a picture that is </a:t>
            </a:r>
            <a:r>
              <a:rPr lang="en-GB" sz="975" b="1" baseline="0" dirty="0" smtClean="0">
                <a:solidFill>
                  <a:srgbClr val="E65A6D"/>
                </a:solidFill>
              </a:rPr>
              <a:t>dark</a:t>
            </a:r>
            <a:r>
              <a:rPr lang="en-GB" sz="975" baseline="0" dirty="0" smtClean="0">
                <a:solidFill>
                  <a:srgbClr val="E65A6D"/>
                </a:solidFill>
              </a:rPr>
              <a:t>. The logo is different when the picture is very light.</a:t>
            </a:r>
            <a:endParaRPr lang="en-GB" sz="975" dirty="0">
              <a:solidFill>
                <a:srgbClr val="E65A6D"/>
              </a:solidFill>
            </a:endParaRPr>
          </a:p>
        </p:txBody>
      </p:sp>
      <p:sp>
        <p:nvSpPr>
          <p:cNvPr id="14" name="Danske Bank LOGO"/>
          <p:cNvSpPr>
            <a:spLocks noGrp="1"/>
          </p:cNvSpPr>
          <p:nvPr>
            <p:ph type="body" sz="quarter" idx="11" hasCustomPrompt="1"/>
          </p:nvPr>
        </p:nvSpPr>
        <p:spPr>
          <a:xfrm>
            <a:off x="10402981" y="277774"/>
            <a:ext cx="1382865" cy="169528"/>
          </a:xfrm>
          <a:blipFill>
            <a:blip r:embed="rId2"/>
            <a:stretch>
              <a:fillRect/>
            </a:stretch>
          </a:blipFill>
        </p:spPr>
        <p:txBody>
          <a:bodyPr/>
          <a:lstStyle>
            <a:lvl1pPr marL="0" indent="0">
              <a:buNone/>
              <a:defRPr baseline="0"/>
            </a:lvl1pPr>
            <a:lvl2pPr marL="117382" indent="0">
              <a:buNone/>
              <a:defRPr/>
            </a:lvl2pPr>
            <a:lvl3pPr marL="234012" indent="0">
              <a:buNone/>
              <a:defRPr/>
            </a:lvl3pPr>
            <a:lvl4pPr marL="351018" indent="0">
              <a:buNone/>
              <a:defRPr/>
            </a:lvl4pPr>
            <a:lvl5pPr marL="468023" indent="0">
              <a:buNone/>
              <a:defRPr/>
            </a:lvl5pPr>
          </a:lstStyle>
          <a:p>
            <a:pPr lvl="0"/>
            <a:r>
              <a:rPr lang="en-US" dirty="0" smtClean="0"/>
              <a:t> </a:t>
            </a:r>
          </a:p>
        </p:txBody>
      </p:sp>
    </p:spTree>
    <p:extLst>
      <p:ext uri="{BB962C8B-B14F-4D97-AF65-F5344CB8AC3E}">
        <p14:creationId xmlns:p14="http://schemas.microsoft.com/office/powerpoint/2010/main" val="150126287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69" userDrawn="1">
          <p15:clr>
            <a:srgbClr val="F26B43"/>
          </p15:clr>
        </p15:guide>
        <p15:guide id="2" orient="horz" pos="2376" userDrawn="1">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Page – (Light picture)">
    <p:bg>
      <p:bgPr>
        <a:solidFill>
          <a:srgbClr val="E6E8E9"/>
        </a:solidFill>
        <a:effectLst/>
      </p:bgPr>
    </p:bg>
    <p:spTree>
      <p:nvGrpSpPr>
        <p:cNvPr id="1" name=""/>
        <p:cNvGrpSpPr/>
        <p:nvPr/>
      </p:nvGrpSpPr>
      <p:grpSpPr>
        <a:xfrm>
          <a:off x="0" y="0"/>
          <a:ext cx="0" cy="0"/>
          <a:chOff x="0" y="0"/>
          <a:chExt cx="0" cy="0"/>
        </a:xfrm>
      </p:grpSpPr>
      <p:sp>
        <p:nvSpPr>
          <p:cNvPr id="3" name="PICTURE Placeholder 1"/>
          <p:cNvSpPr>
            <a:spLocks noGrp="1"/>
          </p:cNvSpPr>
          <p:nvPr>
            <p:ph type="pic" sz="quarter" idx="10" hasCustomPrompt="1"/>
          </p:nvPr>
        </p:nvSpPr>
        <p:spPr>
          <a:xfrm>
            <a:off x="0" y="0"/>
            <a:ext cx="12192000" cy="6858000"/>
          </a:xfrm>
        </p:spPr>
        <p:txBody>
          <a:bodyPr/>
          <a:lstStyle>
            <a:lvl1pPr marL="0" indent="0">
              <a:buFontTx/>
              <a:buNone/>
              <a:defRPr baseline="0"/>
            </a:lvl1pPr>
          </a:lstStyle>
          <a:p>
            <a:r>
              <a:rPr lang="en-US" dirty="0" smtClean="0"/>
              <a:t> </a:t>
            </a:r>
            <a:endParaRPr lang="en-GB" dirty="0"/>
          </a:p>
        </p:txBody>
      </p:sp>
      <p:sp>
        <p:nvSpPr>
          <p:cNvPr id="2" name="TITLE placeholder 1"/>
          <p:cNvSpPr>
            <a:spLocks noGrp="1"/>
          </p:cNvSpPr>
          <p:nvPr>
            <p:ph type="ctrTitle" hasCustomPrompt="1"/>
          </p:nvPr>
        </p:nvSpPr>
        <p:spPr>
          <a:xfrm>
            <a:off x="434218" y="3774863"/>
            <a:ext cx="11342769" cy="936000"/>
          </a:xfrm>
          <a:prstGeom prst="rect">
            <a:avLst/>
          </a:prstGeom>
        </p:spPr>
        <p:txBody>
          <a:bodyPr vert="horz" wrap="square" lIns="0" tIns="0" rIns="0" bIns="36000" rtlCol="0" anchor="b" anchorCtr="0">
            <a:noAutofit/>
          </a:bodyPr>
          <a:lstStyle>
            <a:lvl1pPr>
              <a:defRPr lang="en-GB" sz="2600" dirty="0">
                <a:solidFill>
                  <a:schemeClr val="tx2"/>
                </a:solidFill>
              </a:defRPr>
            </a:lvl1pPr>
          </a:lstStyle>
          <a:p>
            <a:pPr marL="0" lvl="0"/>
            <a:r>
              <a:rPr lang="en-GB" dirty="0" smtClean="0"/>
              <a:t>Click to add section divider</a:t>
            </a:r>
            <a:endParaRPr lang="en-GB" dirty="0"/>
          </a:p>
        </p:txBody>
      </p:sp>
      <p:sp>
        <p:nvSpPr>
          <p:cNvPr id="6" name="TextBox 5"/>
          <p:cNvSpPr txBox="1"/>
          <p:nvPr userDrawn="1"/>
        </p:nvSpPr>
        <p:spPr>
          <a:xfrm>
            <a:off x="2460000" y="-322444"/>
            <a:ext cx="7272000" cy="289506"/>
          </a:xfrm>
          <a:prstGeom prst="rect">
            <a:avLst/>
          </a:prstGeom>
          <a:noFill/>
        </p:spPr>
        <p:txBody>
          <a:bodyPr wrap="none" lIns="58500" tIns="58500" rIns="58500" bIns="58500" rtlCol="0">
            <a:noAutofit/>
          </a:bodyPr>
          <a:lstStyle/>
          <a:p>
            <a:pPr marL="0" indent="0">
              <a:lnSpc>
                <a:spcPct val="110000"/>
              </a:lnSpc>
              <a:spcBef>
                <a:spcPts val="488"/>
              </a:spcBef>
              <a:buClr>
                <a:srgbClr val="003755"/>
              </a:buClr>
              <a:buFontTx/>
              <a:buNone/>
            </a:pPr>
            <a:r>
              <a:rPr lang="en-GB" sz="975" dirty="0" smtClean="0">
                <a:solidFill>
                  <a:srgbClr val="E65A6D"/>
                </a:solidFill>
              </a:rPr>
              <a:t>Use this layout page when you have</a:t>
            </a:r>
            <a:r>
              <a:rPr lang="en-GB" sz="975" baseline="0" dirty="0" smtClean="0">
                <a:solidFill>
                  <a:srgbClr val="E65A6D"/>
                </a:solidFill>
              </a:rPr>
              <a:t> a picture that is </a:t>
            </a:r>
            <a:r>
              <a:rPr lang="en-GB" sz="975" b="1" baseline="0" dirty="0" smtClean="0">
                <a:solidFill>
                  <a:srgbClr val="E65A6D"/>
                </a:solidFill>
              </a:rPr>
              <a:t>light</a:t>
            </a:r>
            <a:r>
              <a:rPr lang="en-GB" sz="975" baseline="0" dirty="0" smtClean="0">
                <a:solidFill>
                  <a:srgbClr val="E65A6D"/>
                </a:solidFill>
              </a:rPr>
              <a:t>. The logo is different when the picture is dark.</a:t>
            </a:r>
            <a:endParaRPr lang="en-GB" sz="975" dirty="0">
              <a:solidFill>
                <a:srgbClr val="E65A6D"/>
              </a:solidFill>
            </a:endParaRPr>
          </a:p>
        </p:txBody>
      </p:sp>
      <p:sp>
        <p:nvSpPr>
          <p:cNvPr id="13" name="Danske Bank LOGO"/>
          <p:cNvSpPr>
            <a:spLocks noGrp="1"/>
          </p:cNvSpPr>
          <p:nvPr>
            <p:ph type="body" sz="quarter" idx="11" hasCustomPrompt="1"/>
          </p:nvPr>
        </p:nvSpPr>
        <p:spPr>
          <a:xfrm>
            <a:off x="10402981" y="277774"/>
            <a:ext cx="1382865" cy="169528"/>
          </a:xfrm>
          <a:blipFill>
            <a:blip r:embed="rId2"/>
            <a:stretch>
              <a:fillRect/>
            </a:stretch>
          </a:blipFill>
        </p:spPr>
        <p:txBody>
          <a:bodyPr/>
          <a:lstStyle>
            <a:lvl1pPr marL="0" indent="0">
              <a:buNone/>
              <a:defRPr baseline="0"/>
            </a:lvl1pPr>
            <a:lvl2pPr marL="117382" indent="0">
              <a:buNone/>
              <a:defRPr/>
            </a:lvl2pPr>
            <a:lvl3pPr marL="234012" indent="0">
              <a:buNone/>
              <a:defRPr/>
            </a:lvl3pPr>
            <a:lvl4pPr marL="351018" indent="0">
              <a:buNone/>
              <a:defRPr/>
            </a:lvl4pPr>
            <a:lvl5pPr marL="468023" indent="0">
              <a:buNone/>
              <a:defRPr/>
            </a:lvl5pPr>
          </a:lstStyle>
          <a:p>
            <a:pPr lvl="0"/>
            <a:r>
              <a:rPr lang="en-US" dirty="0" smtClean="0"/>
              <a:t> </a:t>
            </a:r>
          </a:p>
        </p:txBody>
      </p:sp>
    </p:spTree>
    <p:extLst>
      <p:ext uri="{BB962C8B-B14F-4D97-AF65-F5344CB8AC3E}">
        <p14:creationId xmlns:p14="http://schemas.microsoft.com/office/powerpoint/2010/main" val="162851756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69" userDrawn="1">
          <p15:clr>
            <a:srgbClr val="F26B43"/>
          </p15:clr>
        </p15:guide>
        <p15:guide id="2" orient="horz" pos="2376" userDrawn="1">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mpower add-in layout: Agenda">
    <p:spTree>
      <p:nvGrpSpPr>
        <p:cNvPr id="1" name=""/>
        <p:cNvGrpSpPr/>
        <p:nvPr/>
      </p:nvGrpSpPr>
      <p:grpSpPr>
        <a:xfrm>
          <a:off x="0" y="0"/>
          <a:ext cx="0" cy="0"/>
          <a:chOff x="0" y="0"/>
          <a:chExt cx="0" cy="0"/>
        </a:xfrm>
      </p:grpSpPr>
      <p:sp>
        <p:nvSpPr>
          <p:cNvPr id="2" name="TITLE placeholder 1"/>
          <p:cNvSpPr>
            <a:spLocks noGrp="1"/>
          </p:cNvSpPr>
          <p:nvPr>
            <p:ph type="title" hasCustomPrompt="1"/>
          </p:nvPr>
        </p:nvSpPr>
        <p:spPr>
          <a:xfrm>
            <a:off x="443077" y="727199"/>
            <a:ext cx="11342769" cy="576000"/>
          </a:xfrm>
        </p:spPr>
        <p:txBody>
          <a:bodyPr>
            <a:noAutofit/>
          </a:bodyPr>
          <a:lstStyle>
            <a:lvl1pPr>
              <a:defRPr/>
            </a:lvl1pPr>
          </a:lstStyle>
          <a:p>
            <a:r>
              <a:rPr lang="en-US" dirty="0" smtClean="0"/>
              <a:t>Click to add Slide Title – increase font size for large audience – max. two lines</a:t>
            </a:r>
            <a:endParaRPr lang="en-GB" dirty="0"/>
          </a:p>
        </p:txBody>
      </p:sp>
      <p:sp>
        <p:nvSpPr>
          <p:cNvPr id="4" name="DATE Placeholder"/>
          <p:cNvSpPr>
            <a:spLocks noGrp="1"/>
          </p:cNvSpPr>
          <p:nvPr>
            <p:ph type="dt" sz="half" idx="44"/>
          </p:nvPr>
        </p:nvSpPr>
        <p:spPr/>
        <p:txBody>
          <a:bodyPr/>
          <a:lstStyle/>
          <a:p>
            <a:endParaRPr lang="en-GB" dirty="0"/>
          </a:p>
        </p:txBody>
      </p:sp>
      <p:sp>
        <p:nvSpPr>
          <p:cNvPr id="5" name="FOOTER Placeholder"/>
          <p:cNvSpPr>
            <a:spLocks noGrp="1"/>
          </p:cNvSpPr>
          <p:nvPr>
            <p:ph type="ftr" sz="quarter" idx="45"/>
          </p:nvPr>
        </p:nvSpPr>
        <p:spPr>
          <a:xfrm>
            <a:off x="8155321" y="6649627"/>
            <a:ext cx="3276000" cy="107722"/>
          </a:xfrm>
        </p:spPr>
        <p:txBody>
          <a:bodyPr/>
          <a:lstStyle>
            <a:lvl1pPr>
              <a:defRPr sz="700"/>
            </a:lvl1pPr>
          </a:lstStyle>
          <a:p>
            <a:endParaRPr lang="en-US" dirty="0"/>
          </a:p>
        </p:txBody>
      </p:sp>
      <p:sp>
        <p:nvSpPr>
          <p:cNvPr id="6" name="SLIDE NUMBER Placeholder"/>
          <p:cNvSpPr txBox="1">
            <a:spLocks/>
          </p:cNvSpPr>
          <p:nvPr userDrawn="1"/>
        </p:nvSpPr>
        <p:spPr>
          <a:xfrm>
            <a:off x="11376197" y="6669758"/>
            <a:ext cx="396000" cy="87588"/>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569" smtClean="0">
                <a:solidFill>
                  <a:srgbClr val="7B8185"/>
                </a:solidFill>
              </a:rPr>
              <a:pPr/>
              <a:t>‹#›</a:t>
            </a:fld>
            <a:endParaRPr lang="en-GB" sz="569" dirty="0">
              <a:solidFill>
                <a:srgbClr val="7B8185"/>
              </a:solidFill>
            </a:endParaRPr>
          </a:p>
        </p:txBody>
      </p:sp>
      <p:pic>
        <p:nvPicPr>
          <p:cNvPr id="12" name="Danske Bank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2981" y="277774"/>
            <a:ext cx="1382865" cy="169528"/>
          </a:xfrm>
          <a:prstGeom prst="rect">
            <a:avLst/>
          </a:prstGeom>
        </p:spPr>
      </p:pic>
    </p:spTree>
    <p:extLst>
      <p:ext uri="{BB962C8B-B14F-4D97-AF65-F5344CB8AC3E}">
        <p14:creationId xmlns:p14="http://schemas.microsoft.com/office/powerpoint/2010/main" val="373537160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mpower add-in layout: Agenda with picture (Dark)">
    <p:spTree>
      <p:nvGrpSpPr>
        <p:cNvPr id="1" name=""/>
        <p:cNvGrpSpPr/>
        <p:nvPr/>
      </p:nvGrpSpPr>
      <p:grpSpPr>
        <a:xfrm>
          <a:off x="0" y="0"/>
          <a:ext cx="0" cy="0"/>
          <a:chOff x="0" y="0"/>
          <a:chExt cx="0" cy="0"/>
        </a:xfrm>
      </p:grpSpPr>
      <p:sp>
        <p:nvSpPr>
          <p:cNvPr id="6" name="Picture Placeholder 5"/>
          <p:cNvSpPr>
            <a:spLocks noGrp="1"/>
          </p:cNvSpPr>
          <p:nvPr>
            <p:ph type="pic" sz="quarter" idx="73" hasCustomPrompt="1"/>
          </p:nvPr>
        </p:nvSpPr>
        <p:spPr>
          <a:xfrm>
            <a:off x="7404000" y="0"/>
            <a:ext cx="4788000" cy="6858000"/>
          </a:xfrm>
          <a:solidFill>
            <a:srgbClr val="EFF0F1"/>
          </a:solidFill>
        </p:spPr>
        <p:txBody>
          <a:bodyPr/>
          <a:lstStyle>
            <a:lvl1pPr marL="0" indent="0">
              <a:buFontTx/>
              <a:buNone/>
              <a:defRPr/>
            </a:lvl1pPr>
          </a:lstStyle>
          <a:p>
            <a:r>
              <a:rPr lang="en-GB" dirty="0" smtClean="0"/>
              <a:t> </a:t>
            </a:r>
            <a:endParaRPr lang="en-GB" dirty="0"/>
          </a:p>
        </p:txBody>
      </p:sp>
      <p:sp>
        <p:nvSpPr>
          <p:cNvPr id="2" name="TITLE placeholder 1"/>
          <p:cNvSpPr>
            <a:spLocks noGrp="1"/>
          </p:cNvSpPr>
          <p:nvPr>
            <p:ph type="title" hasCustomPrompt="1"/>
          </p:nvPr>
        </p:nvSpPr>
        <p:spPr>
          <a:xfrm>
            <a:off x="443077" y="727199"/>
            <a:ext cx="6696000" cy="576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5" name="DATE Placeholder"/>
          <p:cNvSpPr>
            <a:spLocks noGrp="1"/>
          </p:cNvSpPr>
          <p:nvPr>
            <p:ph type="dt" sz="half" idx="69"/>
          </p:nvPr>
        </p:nvSpPr>
        <p:spPr>
          <a:xfrm>
            <a:off x="443077" y="6886754"/>
            <a:ext cx="2088000" cy="144000"/>
          </a:xfrm>
        </p:spPr>
        <p:txBody>
          <a:bodyPr/>
          <a:lstStyle/>
          <a:p>
            <a:endParaRPr lang="en-GB" dirty="0"/>
          </a:p>
        </p:txBody>
      </p:sp>
      <p:sp>
        <p:nvSpPr>
          <p:cNvPr id="7" name="FOOTER Placeholder"/>
          <p:cNvSpPr>
            <a:spLocks noGrp="1"/>
          </p:cNvSpPr>
          <p:nvPr>
            <p:ph type="ftr" sz="quarter" idx="70"/>
          </p:nvPr>
        </p:nvSpPr>
        <p:spPr>
          <a:xfrm>
            <a:off x="8155321" y="6649627"/>
            <a:ext cx="3276000" cy="107722"/>
          </a:xfrm>
        </p:spPr>
        <p:txBody>
          <a:bodyPr bIns="0">
            <a:spAutoFit/>
          </a:bodyPr>
          <a:lstStyle>
            <a:lvl1pPr>
              <a:defRPr sz="700"/>
            </a:lvl1pPr>
          </a:lstStyle>
          <a:p>
            <a:endParaRPr lang="en-US" dirty="0"/>
          </a:p>
        </p:txBody>
      </p:sp>
      <p:sp>
        <p:nvSpPr>
          <p:cNvPr id="48" name="SLIDE NUMBER Placeholder"/>
          <p:cNvSpPr txBox="1">
            <a:spLocks/>
          </p:cNvSpPr>
          <p:nvPr userDrawn="1"/>
        </p:nvSpPr>
        <p:spPr>
          <a:xfrm>
            <a:off x="11376197" y="6669758"/>
            <a:ext cx="396000" cy="87588"/>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569" smtClean="0">
                <a:solidFill>
                  <a:srgbClr val="7B8185"/>
                </a:solidFill>
              </a:rPr>
              <a:pPr/>
              <a:t>‹#›</a:t>
            </a:fld>
            <a:endParaRPr lang="en-GB" sz="569" dirty="0">
              <a:solidFill>
                <a:srgbClr val="7B8185"/>
              </a:solidFill>
            </a:endParaRPr>
          </a:p>
        </p:txBody>
      </p:sp>
      <p:sp>
        <p:nvSpPr>
          <p:cNvPr id="15" name="TextBox 14"/>
          <p:cNvSpPr txBox="1"/>
          <p:nvPr userDrawn="1"/>
        </p:nvSpPr>
        <p:spPr>
          <a:xfrm>
            <a:off x="2460000" y="-322444"/>
            <a:ext cx="7272000" cy="289506"/>
          </a:xfrm>
          <a:prstGeom prst="rect">
            <a:avLst/>
          </a:prstGeom>
          <a:noFill/>
        </p:spPr>
        <p:txBody>
          <a:bodyPr wrap="none" lIns="58500" tIns="58500" rIns="58500" bIns="58500" rtlCol="0">
            <a:noAutofit/>
          </a:bodyPr>
          <a:lstStyle/>
          <a:p>
            <a:pPr marL="0" indent="0">
              <a:lnSpc>
                <a:spcPct val="110000"/>
              </a:lnSpc>
              <a:spcBef>
                <a:spcPts val="488"/>
              </a:spcBef>
              <a:buClr>
                <a:srgbClr val="003755"/>
              </a:buClr>
              <a:buFontTx/>
              <a:buNone/>
            </a:pPr>
            <a:r>
              <a:rPr lang="en-GB" sz="975" dirty="0" smtClean="0">
                <a:solidFill>
                  <a:srgbClr val="E65A6D"/>
                </a:solidFill>
              </a:rPr>
              <a:t>Use this layout page when you have</a:t>
            </a:r>
            <a:r>
              <a:rPr lang="en-GB" sz="975" baseline="0" dirty="0" smtClean="0">
                <a:solidFill>
                  <a:srgbClr val="E65A6D"/>
                </a:solidFill>
              </a:rPr>
              <a:t> a picture that is </a:t>
            </a:r>
            <a:r>
              <a:rPr lang="en-GB" sz="975" b="1" baseline="0" dirty="0" smtClean="0">
                <a:solidFill>
                  <a:srgbClr val="E65A6D"/>
                </a:solidFill>
              </a:rPr>
              <a:t>dark</a:t>
            </a:r>
            <a:r>
              <a:rPr lang="en-GB" sz="975" baseline="0" dirty="0" smtClean="0">
                <a:solidFill>
                  <a:srgbClr val="E65A6D"/>
                </a:solidFill>
              </a:rPr>
              <a:t>. The logo is different when the picture is very light.</a:t>
            </a:r>
            <a:endParaRPr lang="en-GB" sz="975" dirty="0">
              <a:solidFill>
                <a:srgbClr val="E65A6D"/>
              </a:solidFill>
            </a:endParaRPr>
          </a:p>
        </p:txBody>
      </p:sp>
      <p:sp>
        <p:nvSpPr>
          <p:cNvPr id="18" name="Danske Bank LOGO"/>
          <p:cNvSpPr>
            <a:spLocks noGrp="1"/>
          </p:cNvSpPr>
          <p:nvPr>
            <p:ph type="body" sz="quarter" idx="74" hasCustomPrompt="1"/>
          </p:nvPr>
        </p:nvSpPr>
        <p:spPr>
          <a:xfrm>
            <a:off x="10402983" y="277774"/>
            <a:ext cx="1382866" cy="169528"/>
          </a:xfrm>
          <a:blipFill dpi="0" rotWithShape="1">
            <a:blip r:embed="rId2"/>
            <a:srcRect/>
            <a:stretch>
              <a:fillRect/>
            </a:stretch>
          </a:blipFill>
        </p:spPr>
        <p:txBody>
          <a:bodyPr/>
          <a:lstStyle>
            <a:lvl1pPr marL="0" indent="0">
              <a:buNone/>
              <a:defRPr/>
            </a:lvl1pPr>
          </a:lstStyle>
          <a:p>
            <a:pPr lvl="0"/>
            <a:r>
              <a:rPr lang="en-US" dirty="0" smtClean="0"/>
              <a:t> </a:t>
            </a:r>
            <a:endParaRPr lang="en-GB" dirty="0"/>
          </a:p>
        </p:txBody>
      </p:sp>
    </p:spTree>
    <p:extLst>
      <p:ext uri="{BB962C8B-B14F-4D97-AF65-F5344CB8AC3E}">
        <p14:creationId xmlns:p14="http://schemas.microsoft.com/office/powerpoint/2010/main" val="320936624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500" userDrawn="1">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mpower add-in layout: Agenda with picture (Light)">
    <p:spTree>
      <p:nvGrpSpPr>
        <p:cNvPr id="1" name=""/>
        <p:cNvGrpSpPr/>
        <p:nvPr/>
      </p:nvGrpSpPr>
      <p:grpSpPr>
        <a:xfrm>
          <a:off x="0" y="0"/>
          <a:ext cx="0" cy="0"/>
          <a:chOff x="0" y="0"/>
          <a:chExt cx="0" cy="0"/>
        </a:xfrm>
      </p:grpSpPr>
      <p:sp>
        <p:nvSpPr>
          <p:cNvPr id="6" name="Picture Placeholder 5"/>
          <p:cNvSpPr>
            <a:spLocks noGrp="1"/>
          </p:cNvSpPr>
          <p:nvPr>
            <p:ph type="pic" sz="quarter" idx="73" hasCustomPrompt="1"/>
          </p:nvPr>
        </p:nvSpPr>
        <p:spPr>
          <a:xfrm>
            <a:off x="7404000" y="0"/>
            <a:ext cx="4788000" cy="6858000"/>
          </a:xfrm>
          <a:solidFill>
            <a:srgbClr val="EFF0F1"/>
          </a:solidFill>
        </p:spPr>
        <p:txBody>
          <a:bodyPr/>
          <a:lstStyle>
            <a:lvl1pPr marL="0" indent="0">
              <a:buFontTx/>
              <a:buNone/>
              <a:defRPr/>
            </a:lvl1pPr>
          </a:lstStyle>
          <a:p>
            <a:r>
              <a:rPr lang="en-GB" dirty="0" smtClean="0"/>
              <a:t> </a:t>
            </a:r>
            <a:endParaRPr lang="en-GB" dirty="0"/>
          </a:p>
        </p:txBody>
      </p:sp>
      <p:sp>
        <p:nvSpPr>
          <p:cNvPr id="2" name="TITLE placeholder 1"/>
          <p:cNvSpPr>
            <a:spLocks noGrp="1"/>
          </p:cNvSpPr>
          <p:nvPr>
            <p:ph type="title" hasCustomPrompt="1"/>
          </p:nvPr>
        </p:nvSpPr>
        <p:spPr>
          <a:xfrm>
            <a:off x="443077" y="727199"/>
            <a:ext cx="6696000" cy="576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5" name="DATE Placeholder"/>
          <p:cNvSpPr>
            <a:spLocks noGrp="1"/>
          </p:cNvSpPr>
          <p:nvPr>
            <p:ph type="dt" sz="half" idx="69"/>
          </p:nvPr>
        </p:nvSpPr>
        <p:spPr>
          <a:xfrm>
            <a:off x="443077" y="6886754"/>
            <a:ext cx="2088000" cy="144000"/>
          </a:xfrm>
        </p:spPr>
        <p:txBody>
          <a:bodyPr/>
          <a:lstStyle/>
          <a:p>
            <a:endParaRPr lang="en-GB" dirty="0"/>
          </a:p>
        </p:txBody>
      </p:sp>
      <p:sp>
        <p:nvSpPr>
          <p:cNvPr id="7" name="FOOTER Placeholder"/>
          <p:cNvSpPr>
            <a:spLocks noGrp="1"/>
          </p:cNvSpPr>
          <p:nvPr>
            <p:ph type="ftr" sz="quarter" idx="70"/>
          </p:nvPr>
        </p:nvSpPr>
        <p:spPr>
          <a:xfrm>
            <a:off x="8155321" y="6649627"/>
            <a:ext cx="3276000" cy="107722"/>
          </a:xfrm>
        </p:spPr>
        <p:txBody>
          <a:bodyPr bIns="0">
            <a:spAutoFit/>
          </a:bodyPr>
          <a:lstStyle>
            <a:lvl1pPr>
              <a:defRPr sz="700"/>
            </a:lvl1pPr>
          </a:lstStyle>
          <a:p>
            <a:endParaRPr lang="en-US" dirty="0"/>
          </a:p>
        </p:txBody>
      </p:sp>
      <p:sp>
        <p:nvSpPr>
          <p:cNvPr id="48" name="SLIDE NUMBER Placeholder"/>
          <p:cNvSpPr txBox="1">
            <a:spLocks/>
          </p:cNvSpPr>
          <p:nvPr userDrawn="1"/>
        </p:nvSpPr>
        <p:spPr>
          <a:xfrm>
            <a:off x="11376197" y="6669758"/>
            <a:ext cx="396000" cy="87588"/>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569" smtClean="0">
                <a:solidFill>
                  <a:srgbClr val="7B8185"/>
                </a:solidFill>
              </a:rPr>
              <a:pPr/>
              <a:t>‹#›</a:t>
            </a:fld>
            <a:endParaRPr lang="en-GB" sz="569" dirty="0">
              <a:solidFill>
                <a:srgbClr val="7B8185"/>
              </a:solidFill>
            </a:endParaRPr>
          </a:p>
        </p:txBody>
      </p:sp>
      <p:sp>
        <p:nvSpPr>
          <p:cNvPr id="15" name="TextBox 14"/>
          <p:cNvSpPr txBox="1"/>
          <p:nvPr userDrawn="1"/>
        </p:nvSpPr>
        <p:spPr>
          <a:xfrm>
            <a:off x="2460000" y="-322444"/>
            <a:ext cx="7272000" cy="289506"/>
          </a:xfrm>
          <a:prstGeom prst="rect">
            <a:avLst/>
          </a:prstGeom>
          <a:noFill/>
        </p:spPr>
        <p:txBody>
          <a:bodyPr wrap="none" lIns="58500" tIns="58500" rIns="58500" bIns="58500" rtlCol="0">
            <a:noAutofit/>
          </a:bodyPr>
          <a:lstStyle/>
          <a:p>
            <a:pPr marL="0" indent="0">
              <a:lnSpc>
                <a:spcPct val="110000"/>
              </a:lnSpc>
              <a:spcBef>
                <a:spcPts val="488"/>
              </a:spcBef>
              <a:buClr>
                <a:srgbClr val="003755"/>
              </a:buClr>
              <a:buFontTx/>
              <a:buNone/>
            </a:pPr>
            <a:r>
              <a:rPr lang="en-GB" sz="975" dirty="0" smtClean="0">
                <a:solidFill>
                  <a:srgbClr val="E65A6D"/>
                </a:solidFill>
              </a:rPr>
              <a:t>Use this layout page when you have</a:t>
            </a:r>
            <a:r>
              <a:rPr lang="en-GB" sz="975" baseline="0" dirty="0" smtClean="0">
                <a:solidFill>
                  <a:srgbClr val="E65A6D"/>
                </a:solidFill>
              </a:rPr>
              <a:t> a picture that is </a:t>
            </a:r>
            <a:r>
              <a:rPr lang="en-GB" sz="975" b="1" baseline="0" dirty="0" smtClean="0">
                <a:solidFill>
                  <a:srgbClr val="E65A6D"/>
                </a:solidFill>
              </a:rPr>
              <a:t>light</a:t>
            </a:r>
            <a:r>
              <a:rPr lang="en-GB" sz="975" baseline="0" dirty="0" smtClean="0">
                <a:solidFill>
                  <a:srgbClr val="E65A6D"/>
                </a:solidFill>
              </a:rPr>
              <a:t>. The logo is different when the picture is dark.</a:t>
            </a:r>
            <a:endParaRPr lang="en-GB" sz="975" dirty="0">
              <a:solidFill>
                <a:srgbClr val="E65A6D"/>
              </a:solidFill>
            </a:endParaRPr>
          </a:p>
        </p:txBody>
      </p:sp>
      <p:sp>
        <p:nvSpPr>
          <p:cNvPr id="20" name="Danske Bank LOGO"/>
          <p:cNvSpPr>
            <a:spLocks noGrp="1"/>
          </p:cNvSpPr>
          <p:nvPr>
            <p:ph type="body" sz="quarter" idx="74" hasCustomPrompt="1"/>
          </p:nvPr>
        </p:nvSpPr>
        <p:spPr>
          <a:xfrm>
            <a:off x="10402983" y="277774"/>
            <a:ext cx="1382866" cy="169528"/>
          </a:xfrm>
          <a:blipFill dpi="0" rotWithShape="1">
            <a:blip r:embed="rId2"/>
            <a:srcRect/>
            <a:stretch>
              <a:fillRect/>
            </a:stretch>
          </a:blipFill>
        </p:spPr>
        <p:txBody>
          <a:bodyPr/>
          <a:lstStyle>
            <a:lvl1pPr marL="0" indent="0">
              <a:buNone/>
              <a:defRPr/>
            </a:lvl1pPr>
          </a:lstStyle>
          <a:p>
            <a:pPr lvl="0"/>
            <a:r>
              <a:rPr lang="en-US" dirty="0" smtClean="0"/>
              <a:t> </a:t>
            </a:r>
            <a:endParaRPr lang="en-GB" dirty="0"/>
          </a:p>
        </p:txBody>
      </p:sp>
    </p:spTree>
    <p:extLst>
      <p:ext uri="{BB962C8B-B14F-4D97-AF65-F5344CB8AC3E}">
        <p14:creationId xmlns:p14="http://schemas.microsoft.com/office/powerpoint/2010/main" val="388497429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500"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Page – Sky blue">
    <p:bg>
      <p:bgPr>
        <a:solidFill>
          <a:srgbClr val="D7E9F1"/>
        </a:solidFill>
        <a:effectLst/>
      </p:bgPr>
    </p:bg>
    <p:spTree>
      <p:nvGrpSpPr>
        <p:cNvPr id="1" name=""/>
        <p:cNvGrpSpPr/>
        <p:nvPr/>
      </p:nvGrpSpPr>
      <p:grpSpPr>
        <a:xfrm>
          <a:off x="0" y="0"/>
          <a:ext cx="0" cy="0"/>
          <a:chOff x="0" y="0"/>
          <a:chExt cx="0" cy="0"/>
        </a:xfrm>
      </p:grpSpPr>
      <p:grpSp>
        <p:nvGrpSpPr>
          <p:cNvPr id="8" name="PATTERN"/>
          <p:cNvGrpSpPr>
            <a:grpSpLocks noChangeAspect="1"/>
          </p:cNvGrpSpPr>
          <p:nvPr userDrawn="1"/>
        </p:nvGrpSpPr>
        <p:grpSpPr bwMode="auto">
          <a:xfrm>
            <a:off x="1590" y="0"/>
            <a:ext cx="12188825" cy="6858000"/>
            <a:chOff x="1" y="0"/>
            <a:chExt cx="7678" cy="4320"/>
          </a:xfrm>
          <a:solidFill>
            <a:srgbClr val="CDE3ED"/>
          </a:solidFill>
        </p:grpSpPr>
        <p:sp>
          <p:nvSpPr>
            <p:cNvPr id="9" name="Freeform 5"/>
            <p:cNvSpPr>
              <a:spLocks/>
            </p:cNvSpPr>
            <p:nvPr userDrawn="1"/>
          </p:nvSpPr>
          <p:spPr bwMode="auto">
            <a:xfrm>
              <a:off x="2150" y="0"/>
              <a:ext cx="3003" cy="4320"/>
            </a:xfrm>
            <a:custGeom>
              <a:avLst/>
              <a:gdLst>
                <a:gd name="T0" fmla="*/ 2979 w 3003"/>
                <a:gd name="T1" fmla="*/ 3126 h 4320"/>
                <a:gd name="T2" fmla="*/ 2546 w 3003"/>
                <a:gd name="T3" fmla="*/ 2437 h 4320"/>
                <a:gd name="T4" fmla="*/ 3003 w 3003"/>
                <a:gd name="T5" fmla="*/ 1850 h 4320"/>
                <a:gd name="T6" fmla="*/ 2778 w 3003"/>
                <a:gd name="T7" fmla="*/ 1690 h 4320"/>
                <a:gd name="T8" fmla="*/ 2137 w 3003"/>
                <a:gd name="T9" fmla="*/ 2195 h 4320"/>
                <a:gd name="T10" fmla="*/ 1575 w 3003"/>
                <a:gd name="T11" fmla="*/ 1682 h 4320"/>
                <a:gd name="T12" fmla="*/ 1262 w 3003"/>
                <a:gd name="T13" fmla="*/ 968 h 4320"/>
                <a:gd name="T14" fmla="*/ 2540 w 3003"/>
                <a:gd name="T15" fmla="*/ 0 h 4320"/>
                <a:gd name="T16" fmla="*/ 1897 w 3003"/>
                <a:gd name="T17" fmla="*/ 0 h 4320"/>
                <a:gd name="T18" fmla="*/ 564 w 3003"/>
                <a:gd name="T19" fmla="*/ 872 h 4320"/>
                <a:gd name="T20" fmla="*/ 1054 w 3003"/>
                <a:gd name="T21" fmla="*/ 2027 h 4320"/>
                <a:gd name="T22" fmla="*/ 1284 w 3003"/>
                <a:gd name="T23" fmla="*/ 2426 h 4320"/>
                <a:gd name="T24" fmla="*/ 0 w 3003"/>
                <a:gd name="T25" fmla="*/ 4320 h 4320"/>
                <a:gd name="T26" fmla="*/ 649 w 3003"/>
                <a:gd name="T27" fmla="*/ 4320 h 4320"/>
                <a:gd name="T28" fmla="*/ 1896 w 3003"/>
                <a:gd name="T29" fmla="*/ 2677 h 4320"/>
                <a:gd name="T30" fmla="*/ 2321 w 3003"/>
                <a:gd name="T31" fmla="*/ 3134 h 4320"/>
                <a:gd name="T32" fmla="*/ 1139 w 3003"/>
                <a:gd name="T33" fmla="*/ 4320 h 4320"/>
                <a:gd name="T34" fmla="*/ 2027 w 3003"/>
                <a:gd name="T35" fmla="*/ 4320 h 4320"/>
                <a:gd name="T36" fmla="*/ 2979 w 3003"/>
                <a:gd name="T37" fmla="*/ 3126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03" h="4320">
                  <a:moveTo>
                    <a:pt x="2979" y="3126"/>
                  </a:moveTo>
                  <a:cubicBezTo>
                    <a:pt x="2979" y="2796"/>
                    <a:pt x="2839" y="2562"/>
                    <a:pt x="2546" y="2437"/>
                  </a:cubicBezTo>
                  <a:cubicBezTo>
                    <a:pt x="2708" y="2297"/>
                    <a:pt x="2852" y="2100"/>
                    <a:pt x="3003" y="1850"/>
                  </a:cubicBezTo>
                  <a:cubicBezTo>
                    <a:pt x="2778" y="1690"/>
                    <a:pt x="2778" y="1690"/>
                    <a:pt x="2778" y="1690"/>
                  </a:cubicBezTo>
                  <a:cubicBezTo>
                    <a:pt x="2538" y="2003"/>
                    <a:pt x="2353" y="2195"/>
                    <a:pt x="2137" y="2195"/>
                  </a:cubicBezTo>
                  <a:cubicBezTo>
                    <a:pt x="1912" y="2195"/>
                    <a:pt x="1744" y="2075"/>
                    <a:pt x="1575" y="1682"/>
                  </a:cubicBezTo>
                  <a:cubicBezTo>
                    <a:pt x="1262" y="968"/>
                    <a:pt x="1262" y="968"/>
                    <a:pt x="1262" y="968"/>
                  </a:cubicBezTo>
                  <a:cubicBezTo>
                    <a:pt x="1772" y="759"/>
                    <a:pt x="2314" y="448"/>
                    <a:pt x="2540" y="0"/>
                  </a:cubicBezTo>
                  <a:cubicBezTo>
                    <a:pt x="1897" y="0"/>
                    <a:pt x="1897" y="0"/>
                    <a:pt x="1897" y="0"/>
                  </a:cubicBezTo>
                  <a:cubicBezTo>
                    <a:pt x="1698" y="356"/>
                    <a:pt x="1202" y="651"/>
                    <a:pt x="564" y="872"/>
                  </a:cubicBezTo>
                  <a:cubicBezTo>
                    <a:pt x="1054" y="2027"/>
                    <a:pt x="1054" y="2027"/>
                    <a:pt x="1054" y="2027"/>
                  </a:cubicBezTo>
                  <a:cubicBezTo>
                    <a:pt x="1126" y="2198"/>
                    <a:pt x="1200" y="2329"/>
                    <a:pt x="1284" y="2426"/>
                  </a:cubicBezTo>
                  <a:cubicBezTo>
                    <a:pt x="491" y="2686"/>
                    <a:pt x="104" y="3451"/>
                    <a:pt x="0" y="4320"/>
                  </a:cubicBezTo>
                  <a:cubicBezTo>
                    <a:pt x="649" y="4320"/>
                    <a:pt x="649" y="4320"/>
                    <a:pt x="649" y="4320"/>
                  </a:cubicBezTo>
                  <a:cubicBezTo>
                    <a:pt x="752" y="3569"/>
                    <a:pt x="1054" y="2677"/>
                    <a:pt x="1896" y="2677"/>
                  </a:cubicBezTo>
                  <a:cubicBezTo>
                    <a:pt x="2241" y="2677"/>
                    <a:pt x="2321" y="2877"/>
                    <a:pt x="2321" y="3134"/>
                  </a:cubicBezTo>
                  <a:cubicBezTo>
                    <a:pt x="2321" y="3618"/>
                    <a:pt x="1938" y="4012"/>
                    <a:pt x="1139" y="4320"/>
                  </a:cubicBezTo>
                  <a:cubicBezTo>
                    <a:pt x="2027" y="4320"/>
                    <a:pt x="2027" y="4320"/>
                    <a:pt x="2027" y="4320"/>
                  </a:cubicBezTo>
                  <a:cubicBezTo>
                    <a:pt x="2605" y="4003"/>
                    <a:pt x="2979" y="3593"/>
                    <a:pt x="2979" y="3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p>
          </p:txBody>
        </p:sp>
        <p:sp>
          <p:nvSpPr>
            <p:cNvPr id="10" name="Freeform 6"/>
            <p:cNvSpPr>
              <a:spLocks/>
            </p:cNvSpPr>
            <p:nvPr userDrawn="1"/>
          </p:nvSpPr>
          <p:spPr bwMode="auto">
            <a:xfrm>
              <a:off x="1" y="0"/>
              <a:ext cx="1451" cy="1353"/>
            </a:xfrm>
            <a:custGeom>
              <a:avLst/>
              <a:gdLst>
                <a:gd name="T0" fmla="*/ 1451 w 1451"/>
                <a:gd name="T1" fmla="*/ 527 h 1353"/>
                <a:gd name="T2" fmla="*/ 1227 w 1451"/>
                <a:gd name="T3" fmla="*/ 367 h 1353"/>
                <a:gd name="T4" fmla="*/ 585 w 1451"/>
                <a:gd name="T5" fmla="*/ 872 h 1353"/>
                <a:gd name="T6" fmla="*/ 424 w 1451"/>
                <a:gd name="T7" fmla="*/ 287 h 1353"/>
                <a:gd name="T8" fmla="*/ 473 w 1451"/>
                <a:gd name="T9" fmla="*/ 0 h 1353"/>
                <a:gd name="T10" fmla="*/ 0 w 1451"/>
                <a:gd name="T11" fmla="*/ 0 h 1353"/>
                <a:gd name="T12" fmla="*/ 0 w 1451"/>
                <a:gd name="T13" fmla="*/ 1254 h 1353"/>
                <a:gd name="T14" fmla="*/ 344 w 1451"/>
                <a:gd name="T15" fmla="*/ 1353 h 1353"/>
                <a:gd name="T16" fmla="*/ 1451 w 1451"/>
                <a:gd name="T17" fmla="*/ 527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1353">
                  <a:moveTo>
                    <a:pt x="1451" y="527"/>
                  </a:moveTo>
                  <a:cubicBezTo>
                    <a:pt x="1227" y="367"/>
                    <a:pt x="1227" y="367"/>
                    <a:pt x="1227" y="367"/>
                  </a:cubicBezTo>
                  <a:cubicBezTo>
                    <a:pt x="986" y="680"/>
                    <a:pt x="801" y="872"/>
                    <a:pt x="585" y="872"/>
                  </a:cubicBezTo>
                  <a:cubicBezTo>
                    <a:pt x="384" y="872"/>
                    <a:pt x="344" y="760"/>
                    <a:pt x="424" y="287"/>
                  </a:cubicBezTo>
                  <a:cubicBezTo>
                    <a:pt x="473" y="0"/>
                    <a:pt x="473" y="0"/>
                    <a:pt x="473" y="0"/>
                  </a:cubicBezTo>
                  <a:cubicBezTo>
                    <a:pt x="0" y="0"/>
                    <a:pt x="0" y="0"/>
                    <a:pt x="0" y="0"/>
                  </a:cubicBezTo>
                  <a:cubicBezTo>
                    <a:pt x="0" y="1254"/>
                    <a:pt x="0" y="1254"/>
                    <a:pt x="0" y="1254"/>
                  </a:cubicBezTo>
                  <a:cubicBezTo>
                    <a:pt x="81" y="1318"/>
                    <a:pt x="194" y="1353"/>
                    <a:pt x="344" y="1353"/>
                  </a:cubicBezTo>
                  <a:cubicBezTo>
                    <a:pt x="842" y="1353"/>
                    <a:pt x="1130" y="1057"/>
                    <a:pt x="1451" y="5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p>
          </p:txBody>
        </p:sp>
        <p:sp>
          <p:nvSpPr>
            <p:cNvPr id="11" name="Freeform 7"/>
            <p:cNvSpPr>
              <a:spLocks/>
            </p:cNvSpPr>
            <p:nvPr userDrawn="1"/>
          </p:nvSpPr>
          <p:spPr bwMode="auto">
            <a:xfrm>
              <a:off x="1" y="0"/>
              <a:ext cx="2600" cy="4320"/>
            </a:xfrm>
            <a:custGeom>
              <a:avLst/>
              <a:gdLst>
                <a:gd name="T0" fmla="*/ 363 w 2601"/>
                <a:gd name="T1" fmla="*/ 2850 h 4320"/>
                <a:gd name="T2" fmla="*/ 932 w 2601"/>
                <a:gd name="T3" fmla="*/ 2297 h 4320"/>
                <a:gd name="T4" fmla="*/ 1526 w 2601"/>
                <a:gd name="T5" fmla="*/ 2978 h 4320"/>
                <a:gd name="T6" fmla="*/ 1790 w 2601"/>
                <a:gd name="T7" fmla="*/ 2938 h 4320"/>
                <a:gd name="T8" fmla="*/ 2025 w 2601"/>
                <a:gd name="T9" fmla="*/ 2604 h 4320"/>
                <a:gd name="T10" fmla="*/ 2321 w 2601"/>
                <a:gd name="T11" fmla="*/ 776 h 4320"/>
                <a:gd name="T12" fmla="*/ 2601 w 2601"/>
                <a:gd name="T13" fmla="*/ 0 h 4320"/>
                <a:gd name="T14" fmla="*/ 1868 w 2601"/>
                <a:gd name="T15" fmla="*/ 0 h 4320"/>
                <a:gd name="T16" fmla="*/ 1540 w 2601"/>
                <a:gd name="T17" fmla="*/ 1994 h 4320"/>
                <a:gd name="T18" fmla="*/ 1020 w 2601"/>
                <a:gd name="T19" fmla="*/ 1928 h 4320"/>
                <a:gd name="T20" fmla="*/ 0 w 2601"/>
                <a:gd name="T21" fmla="*/ 2418 h 4320"/>
                <a:gd name="T22" fmla="*/ 0 w 2601"/>
                <a:gd name="T23" fmla="*/ 3576 h 4320"/>
                <a:gd name="T24" fmla="*/ 990 w 2601"/>
                <a:gd name="T25" fmla="*/ 4320 h 4320"/>
                <a:gd name="T26" fmla="*/ 1740 w 2601"/>
                <a:gd name="T27" fmla="*/ 4320 h 4320"/>
                <a:gd name="T28" fmla="*/ 363 w 2601"/>
                <a:gd name="T29" fmla="*/ 285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1" h="4320">
                  <a:moveTo>
                    <a:pt x="363" y="2850"/>
                  </a:moveTo>
                  <a:cubicBezTo>
                    <a:pt x="363" y="2601"/>
                    <a:pt x="531" y="2297"/>
                    <a:pt x="932" y="2297"/>
                  </a:cubicBezTo>
                  <a:cubicBezTo>
                    <a:pt x="1293" y="2297"/>
                    <a:pt x="1526" y="2505"/>
                    <a:pt x="1526" y="2978"/>
                  </a:cubicBezTo>
                  <a:cubicBezTo>
                    <a:pt x="1790" y="2938"/>
                    <a:pt x="1790" y="2938"/>
                    <a:pt x="1790" y="2938"/>
                  </a:cubicBezTo>
                  <a:cubicBezTo>
                    <a:pt x="1894" y="2883"/>
                    <a:pt x="1999" y="2761"/>
                    <a:pt x="2025" y="2604"/>
                  </a:cubicBezTo>
                  <a:cubicBezTo>
                    <a:pt x="2321" y="776"/>
                    <a:pt x="2321" y="776"/>
                    <a:pt x="2321" y="776"/>
                  </a:cubicBezTo>
                  <a:cubicBezTo>
                    <a:pt x="2368" y="491"/>
                    <a:pt x="2465" y="226"/>
                    <a:pt x="2601" y="0"/>
                  </a:cubicBezTo>
                  <a:cubicBezTo>
                    <a:pt x="1868" y="0"/>
                    <a:pt x="1868" y="0"/>
                    <a:pt x="1868" y="0"/>
                  </a:cubicBezTo>
                  <a:cubicBezTo>
                    <a:pt x="1540" y="1994"/>
                    <a:pt x="1540" y="1994"/>
                    <a:pt x="1540" y="1994"/>
                  </a:cubicBezTo>
                  <a:cubicBezTo>
                    <a:pt x="1393" y="1950"/>
                    <a:pt x="1217" y="1928"/>
                    <a:pt x="1020" y="1928"/>
                  </a:cubicBezTo>
                  <a:cubicBezTo>
                    <a:pt x="529" y="1928"/>
                    <a:pt x="189" y="2127"/>
                    <a:pt x="0" y="2418"/>
                  </a:cubicBezTo>
                  <a:cubicBezTo>
                    <a:pt x="0" y="3576"/>
                    <a:pt x="0" y="3576"/>
                    <a:pt x="0" y="3576"/>
                  </a:cubicBezTo>
                  <a:cubicBezTo>
                    <a:pt x="251" y="3907"/>
                    <a:pt x="714" y="4057"/>
                    <a:pt x="990" y="4320"/>
                  </a:cubicBezTo>
                  <a:cubicBezTo>
                    <a:pt x="1740" y="4320"/>
                    <a:pt x="1740" y="4320"/>
                    <a:pt x="1740" y="4320"/>
                  </a:cubicBezTo>
                  <a:cubicBezTo>
                    <a:pt x="1472" y="3647"/>
                    <a:pt x="363" y="3506"/>
                    <a:pt x="363" y="28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p>
          </p:txBody>
        </p:sp>
        <p:sp>
          <p:nvSpPr>
            <p:cNvPr id="12" name="Freeform 8"/>
            <p:cNvSpPr>
              <a:spLocks/>
            </p:cNvSpPr>
            <p:nvPr userDrawn="1"/>
          </p:nvSpPr>
          <p:spPr bwMode="auto">
            <a:xfrm>
              <a:off x="5259" y="0"/>
              <a:ext cx="2420" cy="4320"/>
            </a:xfrm>
            <a:custGeom>
              <a:avLst/>
              <a:gdLst>
                <a:gd name="T0" fmla="*/ 2303 w 2421"/>
                <a:gd name="T1" fmla="*/ 0 h 4320"/>
                <a:gd name="T2" fmla="*/ 658 w 2421"/>
                <a:gd name="T3" fmla="*/ 1073 h 4320"/>
                <a:gd name="T4" fmla="*/ 920 w 2421"/>
                <a:gd name="T5" fmla="*/ 0 h 4320"/>
                <a:gd name="T6" fmla="*/ 268 w 2421"/>
                <a:gd name="T7" fmla="*/ 0 h 4320"/>
                <a:gd name="T8" fmla="*/ 0 w 2421"/>
                <a:gd name="T9" fmla="*/ 1410 h 4320"/>
                <a:gd name="T10" fmla="*/ 656 w 2421"/>
                <a:gd name="T11" fmla="*/ 2690 h 4320"/>
                <a:gd name="T12" fmla="*/ 270 w 2421"/>
                <a:gd name="T13" fmla="*/ 3541 h 4320"/>
                <a:gd name="T14" fmla="*/ 692 w 2421"/>
                <a:gd name="T15" fmla="*/ 4320 h 4320"/>
                <a:gd name="T16" fmla="*/ 1749 w 2421"/>
                <a:gd name="T17" fmla="*/ 4320 h 4320"/>
                <a:gd name="T18" fmla="*/ 808 w 2421"/>
                <a:gd name="T19" fmla="*/ 3356 h 4320"/>
                <a:gd name="T20" fmla="*/ 1377 w 2421"/>
                <a:gd name="T21" fmla="*/ 2803 h 4320"/>
                <a:gd name="T22" fmla="*/ 1971 w 2421"/>
                <a:gd name="T23" fmla="*/ 3484 h 4320"/>
                <a:gd name="T24" fmla="*/ 2236 w 2421"/>
                <a:gd name="T25" fmla="*/ 3444 h 4320"/>
                <a:gd name="T26" fmla="*/ 2421 w 2421"/>
                <a:gd name="T27" fmla="*/ 3254 h 4320"/>
                <a:gd name="T28" fmla="*/ 2421 w 2421"/>
                <a:gd name="T29" fmla="*/ 2808 h 4320"/>
                <a:gd name="T30" fmla="*/ 2145 w 2421"/>
                <a:gd name="T31" fmla="*/ 2561 h 4320"/>
                <a:gd name="T32" fmla="*/ 2421 w 2421"/>
                <a:gd name="T33" fmla="*/ 2333 h 4320"/>
                <a:gd name="T34" fmla="*/ 2421 w 2421"/>
                <a:gd name="T35" fmla="*/ 1869 h 4320"/>
                <a:gd name="T36" fmla="*/ 1404 w 2421"/>
                <a:gd name="T37" fmla="*/ 2332 h 4320"/>
                <a:gd name="T38" fmla="*/ 642 w 2421"/>
                <a:gd name="T39" fmla="*/ 1410 h 4320"/>
                <a:gd name="T40" fmla="*/ 2421 w 2421"/>
                <a:gd name="T41" fmla="*/ 670 h 4320"/>
                <a:gd name="T42" fmla="*/ 2421 w 2421"/>
                <a:gd name="T43" fmla="*/ 0 h 4320"/>
                <a:gd name="T44" fmla="*/ 2303 w 2421"/>
                <a:gd name="T45"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21" h="4320">
                  <a:moveTo>
                    <a:pt x="2303" y="0"/>
                  </a:moveTo>
                  <a:cubicBezTo>
                    <a:pt x="2148" y="444"/>
                    <a:pt x="1610" y="800"/>
                    <a:pt x="658" y="1073"/>
                  </a:cubicBezTo>
                  <a:cubicBezTo>
                    <a:pt x="694" y="728"/>
                    <a:pt x="768" y="333"/>
                    <a:pt x="920" y="0"/>
                  </a:cubicBezTo>
                  <a:cubicBezTo>
                    <a:pt x="268" y="0"/>
                    <a:pt x="268" y="0"/>
                    <a:pt x="268" y="0"/>
                  </a:cubicBezTo>
                  <a:cubicBezTo>
                    <a:pt x="82" y="414"/>
                    <a:pt x="0" y="907"/>
                    <a:pt x="0" y="1410"/>
                  </a:cubicBezTo>
                  <a:cubicBezTo>
                    <a:pt x="0" y="2100"/>
                    <a:pt x="240" y="2507"/>
                    <a:pt x="656" y="2690"/>
                  </a:cubicBezTo>
                  <a:cubicBezTo>
                    <a:pt x="399" y="2897"/>
                    <a:pt x="270" y="3209"/>
                    <a:pt x="270" y="3541"/>
                  </a:cubicBezTo>
                  <a:cubicBezTo>
                    <a:pt x="270" y="3916"/>
                    <a:pt x="456" y="4143"/>
                    <a:pt x="692" y="4320"/>
                  </a:cubicBezTo>
                  <a:cubicBezTo>
                    <a:pt x="1749" y="4320"/>
                    <a:pt x="1749" y="4320"/>
                    <a:pt x="1749" y="4320"/>
                  </a:cubicBezTo>
                  <a:cubicBezTo>
                    <a:pt x="1333" y="4015"/>
                    <a:pt x="808" y="3807"/>
                    <a:pt x="808" y="3356"/>
                  </a:cubicBezTo>
                  <a:cubicBezTo>
                    <a:pt x="808" y="3107"/>
                    <a:pt x="976" y="2803"/>
                    <a:pt x="1377" y="2803"/>
                  </a:cubicBezTo>
                  <a:cubicBezTo>
                    <a:pt x="1738" y="2803"/>
                    <a:pt x="1971" y="3011"/>
                    <a:pt x="1971" y="3484"/>
                  </a:cubicBezTo>
                  <a:cubicBezTo>
                    <a:pt x="2236" y="3444"/>
                    <a:pt x="2236" y="3444"/>
                    <a:pt x="2236" y="3444"/>
                  </a:cubicBezTo>
                  <a:cubicBezTo>
                    <a:pt x="2305" y="3407"/>
                    <a:pt x="2375" y="3340"/>
                    <a:pt x="2421" y="3254"/>
                  </a:cubicBezTo>
                  <a:cubicBezTo>
                    <a:pt x="2421" y="2808"/>
                    <a:pt x="2421" y="2808"/>
                    <a:pt x="2421" y="2808"/>
                  </a:cubicBezTo>
                  <a:cubicBezTo>
                    <a:pt x="2366" y="2706"/>
                    <a:pt x="2272" y="2623"/>
                    <a:pt x="2145" y="2561"/>
                  </a:cubicBezTo>
                  <a:cubicBezTo>
                    <a:pt x="2248" y="2495"/>
                    <a:pt x="2339" y="2418"/>
                    <a:pt x="2421" y="2333"/>
                  </a:cubicBezTo>
                  <a:cubicBezTo>
                    <a:pt x="2421" y="1869"/>
                    <a:pt x="2421" y="1869"/>
                    <a:pt x="2421" y="1869"/>
                  </a:cubicBezTo>
                  <a:cubicBezTo>
                    <a:pt x="2165" y="2166"/>
                    <a:pt x="1799" y="2332"/>
                    <a:pt x="1404" y="2332"/>
                  </a:cubicBezTo>
                  <a:cubicBezTo>
                    <a:pt x="923" y="2332"/>
                    <a:pt x="642" y="2115"/>
                    <a:pt x="642" y="1410"/>
                  </a:cubicBezTo>
                  <a:cubicBezTo>
                    <a:pt x="1351" y="1253"/>
                    <a:pt x="1987" y="997"/>
                    <a:pt x="2421" y="670"/>
                  </a:cubicBezTo>
                  <a:cubicBezTo>
                    <a:pt x="2421" y="0"/>
                    <a:pt x="2421" y="0"/>
                    <a:pt x="2421" y="0"/>
                  </a:cubicBezTo>
                  <a:lnTo>
                    <a:pt x="230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p>
          </p:txBody>
        </p:sp>
      </p:grpSp>
      <p:sp>
        <p:nvSpPr>
          <p:cNvPr id="2" name="TITLE placeholder 1"/>
          <p:cNvSpPr>
            <a:spLocks noGrp="1"/>
          </p:cNvSpPr>
          <p:nvPr>
            <p:ph type="ctrTitle" hasCustomPrompt="1"/>
          </p:nvPr>
        </p:nvSpPr>
        <p:spPr>
          <a:xfrm>
            <a:off x="431802" y="4074530"/>
            <a:ext cx="11342769" cy="900000"/>
          </a:xfrm>
          <a:prstGeom prst="rect">
            <a:avLst/>
          </a:prstGeom>
        </p:spPr>
        <p:txBody>
          <a:bodyPr wrap="square" anchor="b" anchorCtr="0">
            <a:noAutofit/>
          </a:bodyPr>
          <a:lstStyle>
            <a:lvl1pPr algn="l">
              <a:lnSpc>
                <a:spcPct val="90000"/>
              </a:lnSpc>
              <a:defRPr sz="2600">
                <a:solidFill>
                  <a:schemeClr val="tx2"/>
                </a:solidFill>
              </a:defRPr>
            </a:lvl1pPr>
          </a:lstStyle>
          <a:p>
            <a:r>
              <a:rPr lang="en-GB" dirty="0" smtClean="0"/>
              <a:t>Click to add presentation title – subtitle </a:t>
            </a:r>
            <a:br>
              <a:rPr lang="en-GB" dirty="0" smtClean="0"/>
            </a:br>
            <a:r>
              <a:rPr lang="en-GB" dirty="0" smtClean="0"/>
              <a:t>– max. two lines</a:t>
            </a:r>
            <a:endParaRPr lang="en-GB" dirty="0"/>
          </a:p>
        </p:txBody>
      </p:sp>
      <p:sp>
        <p:nvSpPr>
          <p:cNvPr id="3" name="SUBTITLE placeholder 1"/>
          <p:cNvSpPr>
            <a:spLocks noGrp="1"/>
          </p:cNvSpPr>
          <p:nvPr>
            <p:ph type="subTitle" idx="1" hasCustomPrompt="1"/>
          </p:nvPr>
        </p:nvSpPr>
        <p:spPr>
          <a:xfrm>
            <a:off x="431802" y="5077820"/>
            <a:ext cx="11342769" cy="184666"/>
          </a:xfrm>
          <a:prstGeom prst="rect">
            <a:avLst/>
          </a:prstGeom>
        </p:spPr>
        <p:txBody>
          <a:bodyPr anchor="t" anchorCtr="0">
            <a:noAutofit/>
          </a:bodyPr>
          <a:lstStyle>
            <a:lvl1pPr marL="0" indent="0" algn="l">
              <a:spcAft>
                <a:spcPts val="0"/>
              </a:spcAft>
              <a:buNone/>
              <a:defRPr sz="975" baseline="0">
                <a:solidFill>
                  <a:schemeClr val="tx2"/>
                </a:solidFill>
                <a:latin typeface="Danske Text" panose="00000400000000000000" pitchFamily="2" charset="0"/>
              </a:defRPr>
            </a:lvl1pPr>
            <a:lvl2pPr marL="371494" indent="0" algn="ctr">
              <a:buNone/>
              <a:defRPr sz="1625"/>
            </a:lvl2pPr>
            <a:lvl3pPr marL="742987" indent="0" algn="ctr">
              <a:buNone/>
              <a:defRPr sz="1463"/>
            </a:lvl3pPr>
            <a:lvl4pPr marL="1114481" indent="0" algn="ctr">
              <a:buNone/>
              <a:defRPr sz="1300"/>
            </a:lvl4pPr>
            <a:lvl5pPr marL="1485974" indent="0" algn="ctr">
              <a:buNone/>
              <a:defRPr sz="1300"/>
            </a:lvl5pPr>
            <a:lvl6pPr marL="1857468" indent="0" algn="ctr">
              <a:buNone/>
              <a:defRPr sz="1300"/>
            </a:lvl6pPr>
            <a:lvl7pPr marL="2228962" indent="0" algn="ctr">
              <a:buNone/>
              <a:defRPr sz="1300"/>
            </a:lvl7pPr>
            <a:lvl8pPr marL="2600455" indent="0" algn="ctr">
              <a:buNone/>
              <a:defRPr sz="1300"/>
            </a:lvl8pPr>
            <a:lvl9pPr marL="2971949" indent="0" algn="ctr">
              <a:buNone/>
              <a:defRPr sz="1300"/>
            </a:lvl9pPr>
          </a:lstStyle>
          <a:p>
            <a:pPr lvl="0"/>
            <a:r>
              <a:rPr lang="en-GB" dirty="0" smtClean="0"/>
              <a:t>Click to add document type / audience / date [</a:t>
            </a:r>
            <a:r>
              <a:rPr lang="en-GB" dirty="0" err="1" smtClean="0"/>
              <a:t>dd</a:t>
            </a:r>
            <a:r>
              <a:rPr lang="en-GB" dirty="0" smtClean="0"/>
              <a:t> </a:t>
            </a:r>
            <a:r>
              <a:rPr lang="en-GB" dirty="0" err="1" smtClean="0"/>
              <a:t>mmmm</a:t>
            </a:r>
            <a:r>
              <a:rPr lang="en-GB" dirty="0" smtClean="0"/>
              <a:t> </a:t>
            </a:r>
            <a:r>
              <a:rPr lang="en-GB" dirty="0" err="1" smtClean="0"/>
              <a:t>yyyy</a:t>
            </a:r>
            <a:r>
              <a:rPr lang="en-GB" dirty="0" smtClean="0"/>
              <a:t>]</a:t>
            </a:r>
          </a:p>
        </p:txBody>
      </p:sp>
      <p:pic>
        <p:nvPicPr>
          <p:cNvPr id="19" name="Danske Bank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4140" y="244198"/>
            <a:ext cx="2020431" cy="247688"/>
          </a:xfrm>
          <a:prstGeom prst="rect">
            <a:avLst/>
          </a:prstGeom>
        </p:spPr>
      </p:pic>
    </p:spTree>
    <p:extLst>
      <p:ext uri="{BB962C8B-B14F-4D97-AF65-F5344CB8AC3E}">
        <p14:creationId xmlns:p14="http://schemas.microsoft.com/office/powerpoint/2010/main" val="105336260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566" userDrawn="1">
          <p15:clr>
            <a:srgbClr val="F26B43"/>
          </p15:clr>
        </p15:guide>
        <p15:guide id="2" orient="horz" pos="3198" userDrawn="1">
          <p15:clr>
            <a:srgbClr val="F26B43"/>
          </p15:clr>
        </p15:guide>
        <p15:guide id="3" orient="horz" pos="3135" userDrawn="1">
          <p15:clr>
            <a:srgbClr val="F26B43"/>
          </p15:clr>
        </p15:guide>
        <p15:guide id="4" orient="horz" pos="3315" userDrawn="1">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t;&gt;&gt;Do not use layouts after this">
    <p:bg>
      <p:bgPr>
        <a:solidFill>
          <a:schemeClr val="tx1"/>
        </a:solidFill>
        <a:effectLst/>
      </p:bgPr>
    </p:bg>
    <p:spTree>
      <p:nvGrpSpPr>
        <p:cNvPr id="1" name=""/>
        <p:cNvGrpSpPr/>
        <p:nvPr/>
      </p:nvGrpSpPr>
      <p:grpSpPr>
        <a:xfrm>
          <a:off x="0" y="0"/>
          <a:ext cx="0" cy="0"/>
          <a:chOff x="0" y="0"/>
          <a:chExt cx="0" cy="0"/>
        </a:xfrm>
      </p:grpSpPr>
      <p:sp>
        <p:nvSpPr>
          <p:cNvPr id="5" name="Do not use"/>
          <p:cNvSpPr txBox="1"/>
          <p:nvPr userDrawn="1"/>
        </p:nvSpPr>
        <p:spPr>
          <a:xfrm>
            <a:off x="1546952" y="2348708"/>
            <a:ext cx="9098103" cy="2160591"/>
          </a:xfrm>
          <a:prstGeom prst="rect">
            <a:avLst/>
          </a:prstGeom>
          <a:noFill/>
        </p:spPr>
        <p:txBody>
          <a:bodyPr wrap="square" lIns="0" tIns="0" rIns="0" bIns="0" rtlCol="0">
            <a:spAutoFit/>
          </a:bodyPr>
          <a:lstStyle/>
          <a:p>
            <a:pPr marL="0" marR="0" indent="0" fontAlgn="auto">
              <a:lnSpc>
                <a:spcPct val="120000"/>
              </a:lnSpc>
              <a:spcBef>
                <a:spcPts val="488"/>
              </a:spcBef>
              <a:spcAft>
                <a:spcPts val="0"/>
              </a:spcAft>
              <a:buClr>
                <a:srgbClr val="003755"/>
              </a:buClr>
              <a:buSzTx/>
              <a:buFontTx/>
              <a:buNone/>
              <a:tabLst/>
            </a:pPr>
            <a:r>
              <a:rPr lang="en-US" sz="2925" b="1" noProof="0" dirty="0" smtClean="0">
                <a:solidFill>
                  <a:schemeClr val="bg1"/>
                </a:solidFill>
              </a:rPr>
              <a:t>If you see any layouts after this, </a:t>
            </a:r>
            <a:r>
              <a:rPr lang="en-US" sz="2925" b="1" noProof="0" dirty="0" smtClean="0">
                <a:solidFill>
                  <a:srgbClr val="E65A6D"/>
                </a:solidFill>
              </a:rPr>
              <a:t>DO NOT </a:t>
            </a:r>
            <a:br>
              <a:rPr lang="en-US" sz="2925" b="1" noProof="0" dirty="0" smtClean="0">
                <a:solidFill>
                  <a:srgbClr val="E65A6D"/>
                </a:solidFill>
              </a:rPr>
            </a:br>
            <a:r>
              <a:rPr lang="en-US" sz="2925" b="1" noProof="0" dirty="0" smtClean="0">
                <a:solidFill>
                  <a:schemeClr val="bg1"/>
                </a:solidFill>
              </a:rPr>
              <a:t>use these. The layouts have been copied from other templates at some point and are not part of Danske Bank’s official template.</a:t>
            </a:r>
            <a:endParaRPr lang="en-GB" sz="2925" baseline="0" noProof="0" dirty="0" smtClean="0">
              <a:solidFill>
                <a:schemeClr val="bg1"/>
              </a:solidFill>
            </a:endParaRPr>
          </a:p>
        </p:txBody>
      </p:sp>
    </p:spTree>
    <p:extLst>
      <p:ext uri="{BB962C8B-B14F-4D97-AF65-F5344CB8AC3E}">
        <p14:creationId xmlns:p14="http://schemas.microsoft.com/office/powerpoint/2010/main" val="167460574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Page – Internal">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42" name="think-cell Slide" r:id="rId4" imgW="366" imgH="367" progId="TCLayout.ActiveDocument.1">
                  <p:embed/>
                </p:oleObj>
              </mc:Choice>
              <mc:Fallback>
                <p:oleObj name="think-cell Slide" r:id="rId4" imgW="366" imgH="367"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ctrTitle" hasCustomPrompt="1"/>
          </p:nvPr>
        </p:nvSpPr>
        <p:spPr>
          <a:xfrm>
            <a:off x="431800" y="4074530"/>
            <a:ext cx="11340000" cy="900000"/>
          </a:xfrm>
          <a:prstGeom prst="rect">
            <a:avLst/>
          </a:prstGeom>
        </p:spPr>
        <p:txBody>
          <a:bodyPr wrap="square" anchor="b" anchorCtr="0">
            <a:noAutofit/>
          </a:bodyPr>
          <a:lstStyle>
            <a:lvl1pPr algn="l">
              <a:lnSpc>
                <a:spcPct val="90000"/>
              </a:lnSpc>
              <a:defRPr sz="3200">
                <a:solidFill>
                  <a:schemeClr val="tx2"/>
                </a:solidFill>
              </a:defRPr>
            </a:lvl1pPr>
          </a:lstStyle>
          <a:p>
            <a:r>
              <a:rPr lang="en-GB" dirty="0" smtClean="0"/>
              <a:t>Click to add presentation title – subtitle </a:t>
            </a:r>
            <a:br>
              <a:rPr lang="en-GB" dirty="0" smtClean="0"/>
            </a:br>
            <a:r>
              <a:rPr lang="en-GB" dirty="0" smtClean="0"/>
              <a:t>– max. two lines</a:t>
            </a:r>
            <a:endParaRPr lang="en-GB" dirty="0"/>
          </a:p>
        </p:txBody>
      </p:sp>
      <p:sp>
        <p:nvSpPr>
          <p:cNvPr id="3" name="SUBTITLE placeholder 1"/>
          <p:cNvSpPr>
            <a:spLocks noGrp="1"/>
          </p:cNvSpPr>
          <p:nvPr>
            <p:ph type="subTitle" idx="1" hasCustomPrompt="1"/>
          </p:nvPr>
        </p:nvSpPr>
        <p:spPr>
          <a:xfrm>
            <a:off x="431800" y="5077820"/>
            <a:ext cx="11340000" cy="184666"/>
          </a:xfrm>
          <a:prstGeom prst="rect">
            <a:avLst/>
          </a:prstGeom>
        </p:spPr>
        <p:txBody>
          <a:bodyPr anchor="t" anchorCtr="0">
            <a:noAutofit/>
          </a:bodyPr>
          <a:lstStyle>
            <a:lvl1pPr marL="0" indent="0" algn="l">
              <a:spcAft>
                <a:spcPts val="0"/>
              </a:spcAft>
              <a:buNone/>
              <a:defRPr sz="1200" baseline="0">
                <a:solidFill>
                  <a:schemeClr val="tx2"/>
                </a:solidFill>
                <a:latin typeface="Danske Text v2" panose="020B0503040502040204" pitchFamily="34" charset="0"/>
                <a:sym typeface="Danske Text v2" panose="020B0503040502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dirty="0" smtClean="0"/>
              <a:t>Click to add document type / audience / date [</a:t>
            </a:r>
            <a:r>
              <a:rPr lang="en-GB" dirty="0" err="1" smtClean="0"/>
              <a:t>dd</a:t>
            </a:r>
            <a:r>
              <a:rPr lang="en-GB" dirty="0" smtClean="0"/>
              <a:t> </a:t>
            </a:r>
            <a:r>
              <a:rPr lang="en-GB" dirty="0" err="1" smtClean="0"/>
              <a:t>mmmm</a:t>
            </a:r>
            <a:r>
              <a:rPr lang="en-GB" dirty="0" smtClean="0"/>
              <a:t> </a:t>
            </a:r>
            <a:r>
              <a:rPr lang="en-GB" dirty="0" err="1" smtClean="0"/>
              <a:t>yyyy</a:t>
            </a:r>
            <a:r>
              <a:rPr lang="en-GB" dirty="0" smtClean="0"/>
              <a:t>]</a:t>
            </a:r>
          </a:p>
        </p:txBody>
      </p:sp>
      <p:pic>
        <p:nvPicPr>
          <p:cNvPr id="4"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25484" y="253007"/>
            <a:ext cx="1646316" cy="248400"/>
          </a:xfrm>
          <a:prstGeom prst="rect">
            <a:avLst/>
          </a:prstGeom>
        </p:spPr>
      </p:pic>
    </p:spTree>
    <p:extLst>
      <p:ext uri="{BB962C8B-B14F-4D97-AF65-F5344CB8AC3E}">
        <p14:creationId xmlns:p14="http://schemas.microsoft.com/office/powerpoint/2010/main" val="144352832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orient="horz" pos="2567">
          <p15:clr>
            <a:srgbClr val="F26B43"/>
          </p15:clr>
        </p15:guide>
        <p15:guide id="3" orient="horz" pos="3198">
          <p15:clr>
            <a:srgbClr val="F26B43"/>
          </p15:clr>
        </p15:guide>
        <p15:guide id="7" orient="horz" pos="3135">
          <p15:clr>
            <a:srgbClr val="F26B43"/>
          </p15:clr>
        </p15:guide>
        <p15:guide id="8" orient="horz" pos="3315">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Page – Midnight blue">
    <p:bg>
      <p:bgPr>
        <a:solidFill>
          <a:srgbClr val="003755"/>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6" name="think-cell Slide" r:id="rId4" imgW="366" imgH="367" progId="TCLayout.ActiveDocument.1">
                  <p:embed/>
                </p:oleObj>
              </mc:Choice>
              <mc:Fallback>
                <p:oleObj name="think-cell Slide" r:id="rId4" imgW="366" imgH="367"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7" name="PATTERN"/>
          <p:cNvGrpSpPr>
            <a:grpSpLocks noChangeAspect="1"/>
          </p:cNvGrpSpPr>
          <p:nvPr userDrawn="1"/>
        </p:nvGrpSpPr>
        <p:grpSpPr bwMode="auto">
          <a:xfrm>
            <a:off x="1588" y="0"/>
            <a:ext cx="12188825" cy="6858000"/>
            <a:chOff x="1" y="0"/>
            <a:chExt cx="7678" cy="4320"/>
          </a:xfrm>
          <a:solidFill>
            <a:srgbClr val="002A44"/>
          </a:solidFill>
        </p:grpSpPr>
        <p:sp>
          <p:nvSpPr>
            <p:cNvPr id="13" name="Freeform 5"/>
            <p:cNvSpPr>
              <a:spLocks/>
            </p:cNvSpPr>
            <p:nvPr userDrawn="1"/>
          </p:nvSpPr>
          <p:spPr bwMode="auto">
            <a:xfrm>
              <a:off x="2150" y="0"/>
              <a:ext cx="3003" cy="4320"/>
            </a:xfrm>
            <a:custGeom>
              <a:avLst/>
              <a:gdLst>
                <a:gd name="T0" fmla="*/ 2979 w 3003"/>
                <a:gd name="T1" fmla="*/ 3126 h 4320"/>
                <a:gd name="T2" fmla="*/ 2546 w 3003"/>
                <a:gd name="T3" fmla="*/ 2437 h 4320"/>
                <a:gd name="T4" fmla="*/ 3003 w 3003"/>
                <a:gd name="T5" fmla="*/ 1850 h 4320"/>
                <a:gd name="T6" fmla="*/ 2778 w 3003"/>
                <a:gd name="T7" fmla="*/ 1690 h 4320"/>
                <a:gd name="T8" fmla="*/ 2137 w 3003"/>
                <a:gd name="T9" fmla="*/ 2195 h 4320"/>
                <a:gd name="T10" fmla="*/ 1575 w 3003"/>
                <a:gd name="T11" fmla="*/ 1682 h 4320"/>
                <a:gd name="T12" fmla="*/ 1262 w 3003"/>
                <a:gd name="T13" fmla="*/ 968 h 4320"/>
                <a:gd name="T14" fmla="*/ 2540 w 3003"/>
                <a:gd name="T15" fmla="*/ 0 h 4320"/>
                <a:gd name="T16" fmla="*/ 1897 w 3003"/>
                <a:gd name="T17" fmla="*/ 0 h 4320"/>
                <a:gd name="T18" fmla="*/ 564 w 3003"/>
                <a:gd name="T19" fmla="*/ 872 h 4320"/>
                <a:gd name="T20" fmla="*/ 1054 w 3003"/>
                <a:gd name="T21" fmla="*/ 2027 h 4320"/>
                <a:gd name="T22" fmla="*/ 1284 w 3003"/>
                <a:gd name="T23" fmla="*/ 2426 h 4320"/>
                <a:gd name="T24" fmla="*/ 0 w 3003"/>
                <a:gd name="T25" fmla="*/ 4320 h 4320"/>
                <a:gd name="T26" fmla="*/ 649 w 3003"/>
                <a:gd name="T27" fmla="*/ 4320 h 4320"/>
                <a:gd name="T28" fmla="*/ 1896 w 3003"/>
                <a:gd name="T29" fmla="*/ 2677 h 4320"/>
                <a:gd name="T30" fmla="*/ 2321 w 3003"/>
                <a:gd name="T31" fmla="*/ 3134 h 4320"/>
                <a:gd name="T32" fmla="*/ 1139 w 3003"/>
                <a:gd name="T33" fmla="*/ 4320 h 4320"/>
                <a:gd name="T34" fmla="*/ 2027 w 3003"/>
                <a:gd name="T35" fmla="*/ 4320 h 4320"/>
                <a:gd name="T36" fmla="*/ 2979 w 3003"/>
                <a:gd name="T37" fmla="*/ 3126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03" h="4320">
                  <a:moveTo>
                    <a:pt x="2979" y="3126"/>
                  </a:moveTo>
                  <a:cubicBezTo>
                    <a:pt x="2979" y="2796"/>
                    <a:pt x="2839" y="2562"/>
                    <a:pt x="2546" y="2437"/>
                  </a:cubicBezTo>
                  <a:cubicBezTo>
                    <a:pt x="2708" y="2297"/>
                    <a:pt x="2852" y="2100"/>
                    <a:pt x="3003" y="1850"/>
                  </a:cubicBezTo>
                  <a:cubicBezTo>
                    <a:pt x="2778" y="1690"/>
                    <a:pt x="2778" y="1690"/>
                    <a:pt x="2778" y="1690"/>
                  </a:cubicBezTo>
                  <a:cubicBezTo>
                    <a:pt x="2538" y="2003"/>
                    <a:pt x="2353" y="2195"/>
                    <a:pt x="2137" y="2195"/>
                  </a:cubicBezTo>
                  <a:cubicBezTo>
                    <a:pt x="1912" y="2195"/>
                    <a:pt x="1744" y="2075"/>
                    <a:pt x="1575" y="1682"/>
                  </a:cubicBezTo>
                  <a:cubicBezTo>
                    <a:pt x="1262" y="968"/>
                    <a:pt x="1262" y="968"/>
                    <a:pt x="1262" y="968"/>
                  </a:cubicBezTo>
                  <a:cubicBezTo>
                    <a:pt x="1772" y="759"/>
                    <a:pt x="2314" y="448"/>
                    <a:pt x="2540" y="0"/>
                  </a:cubicBezTo>
                  <a:cubicBezTo>
                    <a:pt x="1897" y="0"/>
                    <a:pt x="1897" y="0"/>
                    <a:pt x="1897" y="0"/>
                  </a:cubicBezTo>
                  <a:cubicBezTo>
                    <a:pt x="1698" y="356"/>
                    <a:pt x="1202" y="651"/>
                    <a:pt x="564" y="872"/>
                  </a:cubicBezTo>
                  <a:cubicBezTo>
                    <a:pt x="1054" y="2027"/>
                    <a:pt x="1054" y="2027"/>
                    <a:pt x="1054" y="2027"/>
                  </a:cubicBezTo>
                  <a:cubicBezTo>
                    <a:pt x="1126" y="2198"/>
                    <a:pt x="1200" y="2329"/>
                    <a:pt x="1284" y="2426"/>
                  </a:cubicBezTo>
                  <a:cubicBezTo>
                    <a:pt x="491" y="2686"/>
                    <a:pt x="104" y="3451"/>
                    <a:pt x="0" y="4320"/>
                  </a:cubicBezTo>
                  <a:cubicBezTo>
                    <a:pt x="649" y="4320"/>
                    <a:pt x="649" y="4320"/>
                    <a:pt x="649" y="4320"/>
                  </a:cubicBezTo>
                  <a:cubicBezTo>
                    <a:pt x="752" y="3569"/>
                    <a:pt x="1054" y="2677"/>
                    <a:pt x="1896" y="2677"/>
                  </a:cubicBezTo>
                  <a:cubicBezTo>
                    <a:pt x="2241" y="2677"/>
                    <a:pt x="2321" y="2877"/>
                    <a:pt x="2321" y="3134"/>
                  </a:cubicBezTo>
                  <a:cubicBezTo>
                    <a:pt x="2321" y="3618"/>
                    <a:pt x="1938" y="4012"/>
                    <a:pt x="1139" y="4320"/>
                  </a:cubicBezTo>
                  <a:cubicBezTo>
                    <a:pt x="2027" y="4320"/>
                    <a:pt x="2027" y="4320"/>
                    <a:pt x="2027" y="4320"/>
                  </a:cubicBezTo>
                  <a:cubicBezTo>
                    <a:pt x="2605" y="4003"/>
                    <a:pt x="2979" y="3593"/>
                    <a:pt x="2979" y="3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6"/>
            <p:cNvSpPr>
              <a:spLocks/>
            </p:cNvSpPr>
            <p:nvPr userDrawn="1"/>
          </p:nvSpPr>
          <p:spPr bwMode="auto">
            <a:xfrm>
              <a:off x="1" y="0"/>
              <a:ext cx="1451" cy="1353"/>
            </a:xfrm>
            <a:custGeom>
              <a:avLst/>
              <a:gdLst>
                <a:gd name="T0" fmla="*/ 1451 w 1451"/>
                <a:gd name="T1" fmla="*/ 527 h 1353"/>
                <a:gd name="T2" fmla="*/ 1227 w 1451"/>
                <a:gd name="T3" fmla="*/ 367 h 1353"/>
                <a:gd name="T4" fmla="*/ 585 w 1451"/>
                <a:gd name="T5" fmla="*/ 872 h 1353"/>
                <a:gd name="T6" fmla="*/ 424 w 1451"/>
                <a:gd name="T7" fmla="*/ 287 h 1353"/>
                <a:gd name="T8" fmla="*/ 473 w 1451"/>
                <a:gd name="T9" fmla="*/ 0 h 1353"/>
                <a:gd name="T10" fmla="*/ 0 w 1451"/>
                <a:gd name="T11" fmla="*/ 0 h 1353"/>
                <a:gd name="T12" fmla="*/ 0 w 1451"/>
                <a:gd name="T13" fmla="*/ 1254 h 1353"/>
                <a:gd name="T14" fmla="*/ 344 w 1451"/>
                <a:gd name="T15" fmla="*/ 1353 h 1353"/>
                <a:gd name="T16" fmla="*/ 1451 w 1451"/>
                <a:gd name="T17" fmla="*/ 527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1353">
                  <a:moveTo>
                    <a:pt x="1451" y="527"/>
                  </a:moveTo>
                  <a:cubicBezTo>
                    <a:pt x="1227" y="367"/>
                    <a:pt x="1227" y="367"/>
                    <a:pt x="1227" y="367"/>
                  </a:cubicBezTo>
                  <a:cubicBezTo>
                    <a:pt x="986" y="680"/>
                    <a:pt x="801" y="872"/>
                    <a:pt x="585" y="872"/>
                  </a:cubicBezTo>
                  <a:cubicBezTo>
                    <a:pt x="384" y="872"/>
                    <a:pt x="344" y="760"/>
                    <a:pt x="424" y="287"/>
                  </a:cubicBezTo>
                  <a:cubicBezTo>
                    <a:pt x="473" y="0"/>
                    <a:pt x="473" y="0"/>
                    <a:pt x="473" y="0"/>
                  </a:cubicBezTo>
                  <a:cubicBezTo>
                    <a:pt x="0" y="0"/>
                    <a:pt x="0" y="0"/>
                    <a:pt x="0" y="0"/>
                  </a:cubicBezTo>
                  <a:cubicBezTo>
                    <a:pt x="0" y="1254"/>
                    <a:pt x="0" y="1254"/>
                    <a:pt x="0" y="1254"/>
                  </a:cubicBezTo>
                  <a:cubicBezTo>
                    <a:pt x="81" y="1318"/>
                    <a:pt x="194" y="1353"/>
                    <a:pt x="344" y="1353"/>
                  </a:cubicBezTo>
                  <a:cubicBezTo>
                    <a:pt x="842" y="1353"/>
                    <a:pt x="1130" y="1057"/>
                    <a:pt x="1451" y="5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7"/>
            <p:cNvSpPr>
              <a:spLocks/>
            </p:cNvSpPr>
            <p:nvPr userDrawn="1"/>
          </p:nvSpPr>
          <p:spPr bwMode="auto">
            <a:xfrm>
              <a:off x="1" y="0"/>
              <a:ext cx="2600" cy="4320"/>
            </a:xfrm>
            <a:custGeom>
              <a:avLst/>
              <a:gdLst>
                <a:gd name="T0" fmla="*/ 363 w 2601"/>
                <a:gd name="T1" fmla="*/ 2850 h 4320"/>
                <a:gd name="T2" fmla="*/ 932 w 2601"/>
                <a:gd name="T3" fmla="*/ 2297 h 4320"/>
                <a:gd name="T4" fmla="*/ 1526 w 2601"/>
                <a:gd name="T5" fmla="*/ 2978 h 4320"/>
                <a:gd name="T6" fmla="*/ 1790 w 2601"/>
                <a:gd name="T7" fmla="*/ 2938 h 4320"/>
                <a:gd name="T8" fmla="*/ 2025 w 2601"/>
                <a:gd name="T9" fmla="*/ 2604 h 4320"/>
                <a:gd name="T10" fmla="*/ 2321 w 2601"/>
                <a:gd name="T11" fmla="*/ 776 h 4320"/>
                <a:gd name="T12" fmla="*/ 2601 w 2601"/>
                <a:gd name="T13" fmla="*/ 0 h 4320"/>
                <a:gd name="T14" fmla="*/ 1868 w 2601"/>
                <a:gd name="T15" fmla="*/ 0 h 4320"/>
                <a:gd name="T16" fmla="*/ 1540 w 2601"/>
                <a:gd name="T17" fmla="*/ 1994 h 4320"/>
                <a:gd name="T18" fmla="*/ 1020 w 2601"/>
                <a:gd name="T19" fmla="*/ 1928 h 4320"/>
                <a:gd name="T20" fmla="*/ 0 w 2601"/>
                <a:gd name="T21" fmla="*/ 2418 h 4320"/>
                <a:gd name="T22" fmla="*/ 0 w 2601"/>
                <a:gd name="T23" fmla="*/ 3576 h 4320"/>
                <a:gd name="T24" fmla="*/ 990 w 2601"/>
                <a:gd name="T25" fmla="*/ 4320 h 4320"/>
                <a:gd name="T26" fmla="*/ 1740 w 2601"/>
                <a:gd name="T27" fmla="*/ 4320 h 4320"/>
                <a:gd name="T28" fmla="*/ 363 w 2601"/>
                <a:gd name="T29" fmla="*/ 285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1" h="4320">
                  <a:moveTo>
                    <a:pt x="363" y="2850"/>
                  </a:moveTo>
                  <a:cubicBezTo>
                    <a:pt x="363" y="2601"/>
                    <a:pt x="531" y="2297"/>
                    <a:pt x="932" y="2297"/>
                  </a:cubicBezTo>
                  <a:cubicBezTo>
                    <a:pt x="1293" y="2297"/>
                    <a:pt x="1526" y="2505"/>
                    <a:pt x="1526" y="2978"/>
                  </a:cubicBezTo>
                  <a:cubicBezTo>
                    <a:pt x="1790" y="2938"/>
                    <a:pt x="1790" y="2938"/>
                    <a:pt x="1790" y="2938"/>
                  </a:cubicBezTo>
                  <a:cubicBezTo>
                    <a:pt x="1894" y="2883"/>
                    <a:pt x="1999" y="2761"/>
                    <a:pt x="2025" y="2604"/>
                  </a:cubicBezTo>
                  <a:cubicBezTo>
                    <a:pt x="2321" y="776"/>
                    <a:pt x="2321" y="776"/>
                    <a:pt x="2321" y="776"/>
                  </a:cubicBezTo>
                  <a:cubicBezTo>
                    <a:pt x="2368" y="491"/>
                    <a:pt x="2465" y="226"/>
                    <a:pt x="2601" y="0"/>
                  </a:cubicBezTo>
                  <a:cubicBezTo>
                    <a:pt x="1868" y="0"/>
                    <a:pt x="1868" y="0"/>
                    <a:pt x="1868" y="0"/>
                  </a:cubicBezTo>
                  <a:cubicBezTo>
                    <a:pt x="1540" y="1994"/>
                    <a:pt x="1540" y="1994"/>
                    <a:pt x="1540" y="1994"/>
                  </a:cubicBezTo>
                  <a:cubicBezTo>
                    <a:pt x="1393" y="1950"/>
                    <a:pt x="1217" y="1928"/>
                    <a:pt x="1020" y="1928"/>
                  </a:cubicBezTo>
                  <a:cubicBezTo>
                    <a:pt x="529" y="1928"/>
                    <a:pt x="189" y="2127"/>
                    <a:pt x="0" y="2418"/>
                  </a:cubicBezTo>
                  <a:cubicBezTo>
                    <a:pt x="0" y="3576"/>
                    <a:pt x="0" y="3576"/>
                    <a:pt x="0" y="3576"/>
                  </a:cubicBezTo>
                  <a:cubicBezTo>
                    <a:pt x="251" y="3907"/>
                    <a:pt x="714" y="4057"/>
                    <a:pt x="990" y="4320"/>
                  </a:cubicBezTo>
                  <a:cubicBezTo>
                    <a:pt x="1740" y="4320"/>
                    <a:pt x="1740" y="4320"/>
                    <a:pt x="1740" y="4320"/>
                  </a:cubicBezTo>
                  <a:cubicBezTo>
                    <a:pt x="1472" y="3647"/>
                    <a:pt x="363" y="3506"/>
                    <a:pt x="363" y="28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8"/>
            <p:cNvSpPr>
              <a:spLocks/>
            </p:cNvSpPr>
            <p:nvPr userDrawn="1"/>
          </p:nvSpPr>
          <p:spPr bwMode="auto">
            <a:xfrm>
              <a:off x="5259" y="0"/>
              <a:ext cx="2420" cy="4320"/>
            </a:xfrm>
            <a:custGeom>
              <a:avLst/>
              <a:gdLst>
                <a:gd name="T0" fmla="*/ 2303 w 2421"/>
                <a:gd name="T1" fmla="*/ 0 h 4320"/>
                <a:gd name="T2" fmla="*/ 658 w 2421"/>
                <a:gd name="T3" fmla="*/ 1073 h 4320"/>
                <a:gd name="T4" fmla="*/ 920 w 2421"/>
                <a:gd name="T5" fmla="*/ 0 h 4320"/>
                <a:gd name="T6" fmla="*/ 268 w 2421"/>
                <a:gd name="T7" fmla="*/ 0 h 4320"/>
                <a:gd name="T8" fmla="*/ 0 w 2421"/>
                <a:gd name="T9" fmla="*/ 1410 h 4320"/>
                <a:gd name="T10" fmla="*/ 656 w 2421"/>
                <a:gd name="T11" fmla="*/ 2690 h 4320"/>
                <a:gd name="T12" fmla="*/ 270 w 2421"/>
                <a:gd name="T13" fmla="*/ 3541 h 4320"/>
                <a:gd name="T14" fmla="*/ 692 w 2421"/>
                <a:gd name="T15" fmla="*/ 4320 h 4320"/>
                <a:gd name="T16" fmla="*/ 1749 w 2421"/>
                <a:gd name="T17" fmla="*/ 4320 h 4320"/>
                <a:gd name="T18" fmla="*/ 808 w 2421"/>
                <a:gd name="T19" fmla="*/ 3356 h 4320"/>
                <a:gd name="T20" fmla="*/ 1377 w 2421"/>
                <a:gd name="T21" fmla="*/ 2803 h 4320"/>
                <a:gd name="T22" fmla="*/ 1971 w 2421"/>
                <a:gd name="T23" fmla="*/ 3484 h 4320"/>
                <a:gd name="T24" fmla="*/ 2236 w 2421"/>
                <a:gd name="T25" fmla="*/ 3444 h 4320"/>
                <a:gd name="T26" fmla="*/ 2421 w 2421"/>
                <a:gd name="T27" fmla="*/ 3254 h 4320"/>
                <a:gd name="T28" fmla="*/ 2421 w 2421"/>
                <a:gd name="T29" fmla="*/ 2808 h 4320"/>
                <a:gd name="T30" fmla="*/ 2145 w 2421"/>
                <a:gd name="T31" fmla="*/ 2561 h 4320"/>
                <a:gd name="T32" fmla="*/ 2421 w 2421"/>
                <a:gd name="T33" fmla="*/ 2333 h 4320"/>
                <a:gd name="T34" fmla="*/ 2421 w 2421"/>
                <a:gd name="T35" fmla="*/ 1869 h 4320"/>
                <a:gd name="T36" fmla="*/ 1404 w 2421"/>
                <a:gd name="T37" fmla="*/ 2332 h 4320"/>
                <a:gd name="T38" fmla="*/ 642 w 2421"/>
                <a:gd name="T39" fmla="*/ 1410 h 4320"/>
                <a:gd name="T40" fmla="*/ 2421 w 2421"/>
                <a:gd name="T41" fmla="*/ 670 h 4320"/>
                <a:gd name="T42" fmla="*/ 2421 w 2421"/>
                <a:gd name="T43" fmla="*/ 0 h 4320"/>
                <a:gd name="T44" fmla="*/ 2303 w 2421"/>
                <a:gd name="T45"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21" h="4320">
                  <a:moveTo>
                    <a:pt x="2303" y="0"/>
                  </a:moveTo>
                  <a:cubicBezTo>
                    <a:pt x="2148" y="444"/>
                    <a:pt x="1610" y="800"/>
                    <a:pt x="658" y="1073"/>
                  </a:cubicBezTo>
                  <a:cubicBezTo>
                    <a:pt x="694" y="728"/>
                    <a:pt x="768" y="333"/>
                    <a:pt x="920" y="0"/>
                  </a:cubicBezTo>
                  <a:cubicBezTo>
                    <a:pt x="268" y="0"/>
                    <a:pt x="268" y="0"/>
                    <a:pt x="268" y="0"/>
                  </a:cubicBezTo>
                  <a:cubicBezTo>
                    <a:pt x="82" y="414"/>
                    <a:pt x="0" y="907"/>
                    <a:pt x="0" y="1410"/>
                  </a:cubicBezTo>
                  <a:cubicBezTo>
                    <a:pt x="0" y="2100"/>
                    <a:pt x="240" y="2507"/>
                    <a:pt x="656" y="2690"/>
                  </a:cubicBezTo>
                  <a:cubicBezTo>
                    <a:pt x="399" y="2897"/>
                    <a:pt x="270" y="3209"/>
                    <a:pt x="270" y="3541"/>
                  </a:cubicBezTo>
                  <a:cubicBezTo>
                    <a:pt x="270" y="3916"/>
                    <a:pt x="456" y="4143"/>
                    <a:pt x="692" y="4320"/>
                  </a:cubicBezTo>
                  <a:cubicBezTo>
                    <a:pt x="1749" y="4320"/>
                    <a:pt x="1749" y="4320"/>
                    <a:pt x="1749" y="4320"/>
                  </a:cubicBezTo>
                  <a:cubicBezTo>
                    <a:pt x="1333" y="4015"/>
                    <a:pt x="808" y="3807"/>
                    <a:pt x="808" y="3356"/>
                  </a:cubicBezTo>
                  <a:cubicBezTo>
                    <a:pt x="808" y="3107"/>
                    <a:pt x="976" y="2803"/>
                    <a:pt x="1377" y="2803"/>
                  </a:cubicBezTo>
                  <a:cubicBezTo>
                    <a:pt x="1738" y="2803"/>
                    <a:pt x="1971" y="3011"/>
                    <a:pt x="1971" y="3484"/>
                  </a:cubicBezTo>
                  <a:cubicBezTo>
                    <a:pt x="2236" y="3444"/>
                    <a:pt x="2236" y="3444"/>
                    <a:pt x="2236" y="3444"/>
                  </a:cubicBezTo>
                  <a:cubicBezTo>
                    <a:pt x="2305" y="3407"/>
                    <a:pt x="2375" y="3340"/>
                    <a:pt x="2421" y="3254"/>
                  </a:cubicBezTo>
                  <a:cubicBezTo>
                    <a:pt x="2421" y="2808"/>
                    <a:pt x="2421" y="2808"/>
                    <a:pt x="2421" y="2808"/>
                  </a:cubicBezTo>
                  <a:cubicBezTo>
                    <a:pt x="2366" y="2706"/>
                    <a:pt x="2272" y="2623"/>
                    <a:pt x="2145" y="2561"/>
                  </a:cubicBezTo>
                  <a:cubicBezTo>
                    <a:pt x="2248" y="2495"/>
                    <a:pt x="2339" y="2418"/>
                    <a:pt x="2421" y="2333"/>
                  </a:cubicBezTo>
                  <a:cubicBezTo>
                    <a:pt x="2421" y="1869"/>
                    <a:pt x="2421" y="1869"/>
                    <a:pt x="2421" y="1869"/>
                  </a:cubicBezTo>
                  <a:cubicBezTo>
                    <a:pt x="2165" y="2166"/>
                    <a:pt x="1799" y="2332"/>
                    <a:pt x="1404" y="2332"/>
                  </a:cubicBezTo>
                  <a:cubicBezTo>
                    <a:pt x="923" y="2332"/>
                    <a:pt x="642" y="2115"/>
                    <a:pt x="642" y="1410"/>
                  </a:cubicBezTo>
                  <a:cubicBezTo>
                    <a:pt x="1351" y="1253"/>
                    <a:pt x="1987" y="997"/>
                    <a:pt x="2421" y="670"/>
                  </a:cubicBezTo>
                  <a:cubicBezTo>
                    <a:pt x="2421" y="0"/>
                    <a:pt x="2421" y="0"/>
                    <a:pt x="2421" y="0"/>
                  </a:cubicBezTo>
                  <a:lnTo>
                    <a:pt x="230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placeholder 1"/>
          <p:cNvSpPr>
            <a:spLocks noGrp="1"/>
          </p:cNvSpPr>
          <p:nvPr>
            <p:ph type="ctrTitle" hasCustomPrompt="1"/>
          </p:nvPr>
        </p:nvSpPr>
        <p:spPr>
          <a:xfrm>
            <a:off x="431800" y="4074530"/>
            <a:ext cx="11340000" cy="900000"/>
          </a:xfrm>
          <a:prstGeom prst="rect">
            <a:avLst/>
          </a:prstGeom>
        </p:spPr>
        <p:txBody>
          <a:bodyPr wrap="square" anchor="b" anchorCtr="0">
            <a:noAutofit/>
          </a:bodyPr>
          <a:lstStyle>
            <a:lvl1pPr algn="l">
              <a:lnSpc>
                <a:spcPct val="90000"/>
              </a:lnSpc>
              <a:defRPr sz="3200">
                <a:solidFill>
                  <a:schemeClr val="bg1"/>
                </a:solidFill>
              </a:defRPr>
            </a:lvl1pPr>
          </a:lstStyle>
          <a:p>
            <a:r>
              <a:rPr lang="en-GB" dirty="0" smtClean="0"/>
              <a:t>Click to add presentation title – subtitle </a:t>
            </a:r>
            <a:br>
              <a:rPr lang="en-GB" dirty="0" smtClean="0"/>
            </a:br>
            <a:r>
              <a:rPr lang="en-GB" dirty="0" smtClean="0"/>
              <a:t>– max. two lines</a:t>
            </a:r>
            <a:endParaRPr lang="en-GB" dirty="0"/>
          </a:p>
        </p:txBody>
      </p:sp>
      <p:sp>
        <p:nvSpPr>
          <p:cNvPr id="3" name="SUBTITLE placeholder 1"/>
          <p:cNvSpPr>
            <a:spLocks noGrp="1"/>
          </p:cNvSpPr>
          <p:nvPr>
            <p:ph type="subTitle" idx="1" hasCustomPrompt="1"/>
          </p:nvPr>
        </p:nvSpPr>
        <p:spPr>
          <a:xfrm>
            <a:off x="431800" y="5077820"/>
            <a:ext cx="11340000" cy="216000"/>
          </a:xfrm>
          <a:prstGeom prst="rect">
            <a:avLst/>
          </a:prstGeom>
        </p:spPr>
        <p:txBody>
          <a:bodyPr anchor="t" anchorCtr="0">
            <a:noAutofit/>
          </a:bodyPr>
          <a:lstStyle>
            <a:lvl1pPr marL="0" indent="0" algn="l">
              <a:spcAft>
                <a:spcPts val="0"/>
              </a:spcAft>
              <a:buNone/>
              <a:defRPr sz="1200" baseline="0">
                <a:solidFill>
                  <a:schemeClr val="bg1"/>
                </a:solidFill>
                <a:latin typeface="Danske Text v2" panose="020B0503040502040204" pitchFamily="34" charset="0"/>
                <a:sym typeface="Danske Text v2" panose="020B0503040502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dirty="0" smtClean="0"/>
              <a:t>Click to add document type / audience / date [</a:t>
            </a:r>
            <a:r>
              <a:rPr lang="en-GB" dirty="0" err="1" smtClean="0"/>
              <a:t>dd</a:t>
            </a:r>
            <a:r>
              <a:rPr lang="en-GB" dirty="0" smtClean="0"/>
              <a:t> </a:t>
            </a:r>
            <a:r>
              <a:rPr lang="en-GB" dirty="0" err="1" smtClean="0"/>
              <a:t>mmmm</a:t>
            </a:r>
            <a:r>
              <a:rPr lang="en-GB" dirty="0" smtClean="0"/>
              <a:t> </a:t>
            </a:r>
            <a:r>
              <a:rPr lang="en-GB" dirty="0" err="1" smtClean="0"/>
              <a:t>yyyy</a:t>
            </a:r>
            <a:r>
              <a:rPr lang="en-GB" dirty="0" smtClean="0"/>
              <a:t>]</a:t>
            </a:r>
          </a:p>
        </p:txBody>
      </p:sp>
      <p:pic>
        <p:nvPicPr>
          <p:cNvPr id="6"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26600" y="252000"/>
            <a:ext cx="1645200" cy="247936"/>
          </a:xfrm>
          <a:prstGeom prst="rect">
            <a:avLst/>
          </a:prstGeom>
        </p:spPr>
      </p:pic>
    </p:spTree>
    <p:extLst>
      <p:ext uri="{BB962C8B-B14F-4D97-AF65-F5344CB8AC3E}">
        <p14:creationId xmlns:p14="http://schemas.microsoft.com/office/powerpoint/2010/main" val="3472066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3336">
          <p15:clr>
            <a:srgbClr val="F26B43"/>
          </p15:clr>
        </p15:guide>
        <p15:guide id="4" orient="horz" pos="2566">
          <p15:clr>
            <a:srgbClr val="F26B43"/>
          </p15:clr>
        </p15:guide>
        <p15:guide id="6" orient="horz" pos="3198">
          <p15:clr>
            <a:srgbClr val="F26B43"/>
          </p15:clr>
        </p15:guide>
        <p15:guide id="9" orient="horz" pos="3135">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Page – Sky blue">
    <p:bg>
      <p:bgPr>
        <a:solidFill>
          <a:srgbClr val="D7E9F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90" name="think-cell Slide" r:id="rId4" imgW="366" imgH="367" progId="TCLayout.ActiveDocument.1">
                  <p:embed/>
                </p:oleObj>
              </mc:Choice>
              <mc:Fallback>
                <p:oleObj name="think-cell Slide" r:id="rId4" imgW="366" imgH="367"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8" name="PATTERN"/>
          <p:cNvGrpSpPr>
            <a:grpSpLocks noChangeAspect="1"/>
          </p:cNvGrpSpPr>
          <p:nvPr userDrawn="1"/>
        </p:nvGrpSpPr>
        <p:grpSpPr bwMode="auto">
          <a:xfrm>
            <a:off x="1588" y="0"/>
            <a:ext cx="12188825" cy="6858000"/>
            <a:chOff x="1" y="0"/>
            <a:chExt cx="7678" cy="4320"/>
          </a:xfrm>
          <a:solidFill>
            <a:srgbClr val="CDE3ED"/>
          </a:solidFill>
        </p:grpSpPr>
        <p:sp>
          <p:nvSpPr>
            <p:cNvPr id="9" name="Freeform 5"/>
            <p:cNvSpPr>
              <a:spLocks/>
            </p:cNvSpPr>
            <p:nvPr userDrawn="1"/>
          </p:nvSpPr>
          <p:spPr bwMode="auto">
            <a:xfrm>
              <a:off x="2150" y="0"/>
              <a:ext cx="3003" cy="4320"/>
            </a:xfrm>
            <a:custGeom>
              <a:avLst/>
              <a:gdLst>
                <a:gd name="T0" fmla="*/ 2979 w 3003"/>
                <a:gd name="T1" fmla="*/ 3126 h 4320"/>
                <a:gd name="T2" fmla="*/ 2546 w 3003"/>
                <a:gd name="T3" fmla="*/ 2437 h 4320"/>
                <a:gd name="T4" fmla="*/ 3003 w 3003"/>
                <a:gd name="T5" fmla="*/ 1850 h 4320"/>
                <a:gd name="T6" fmla="*/ 2778 w 3003"/>
                <a:gd name="T7" fmla="*/ 1690 h 4320"/>
                <a:gd name="T8" fmla="*/ 2137 w 3003"/>
                <a:gd name="T9" fmla="*/ 2195 h 4320"/>
                <a:gd name="T10" fmla="*/ 1575 w 3003"/>
                <a:gd name="T11" fmla="*/ 1682 h 4320"/>
                <a:gd name="T12" fmla="*/ 1262 w 3003"/>
                <a:gd name="T13" fmla="*/ 968 h 4320"/>
                <a:gd name="T14" fmla="*/ 2540 w 3003"/>
                <a:gd name="T15" fmla="*/ 0 h 4320"/>
                <a:gd name="T16" fmla="*/ 1897 w 3003"/>
                <a:gd name="T17" fmla="*/ 0 h 4320"/>
                <a:gd name="T18" fmla="*/ 564 w 3003"/>
                <a:gd name="T19" fmla="*/ 872 h 4320"/>
                <a:gd name="T20" fmla="*/ 1054 w 3003"/>
                <a:gd name="T21" fmla="*/ 2027 h 4320"/>
                <a:gd name="T22" fmla="*/ 1284 w 3003"/>
                <a:gd name="T23" fmla="*/ 2426 h 4320"/>
                <a:gd name="T24" fmla="*/ 0 w 3003"/>
                <a:gd name="T25" fmla="*/ 4320 h 4320"/>
                <a:gd name="T26" fmla="*/ 649 w 3003"/>
                <a:gd name="T27" fmla="*/ 4320 h 4320"/>
                <a:gd name="T28" fmla="*/ 1896 w 3003"/>
                <a:gd name="T29" fmla="*/ 2677 h 4320"/>
                <a:gd name="T30" fmla="*/ 2321 w 3003"/>
                <a:gd name="T31" fmla="*/ 3134 h 4320"/>
                <a:gd name="T32" fmla="*/ 1139 w 3003"/>
                <a:gd name="T33" fmla="*/ 4320 h 4320"/>
                <a:gd name="T34" fmla="*/ 2027 w 3003"/>
                <a:gd name="T35" fmla="*/ 4320 h 4320"/>
                <a:gd name="T36" fmla="*/ 2979 w 3003"/>
                <a:gd name="T37" fmla="*/ 3126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03" h="4320">
                  <a:moveTo>
                    <a:pt x="2979" y="3126"/>
                  </a:moveTo>
                  <a:cubicBezTo>
                    <a:pt x="2979" y="2796"/>
                    <a:pt x="2839" y="2562"/>
                    <a:pt x="2546" y="2437"/>
                  </a:cubicBezTo>
                  <a:cubicBezTo>
                    <a:pt x="2708" y="2297"/>
                    <a:pt x="2852" y="2100"/>
                    <a:pt x="3003" y="1850"/>
                  </a:cubicBezTo>
                  <a:cubicBezTo>
                    <a:pt x="2778" y="1690"/>
                    <a:pt x="2778" y="1690"/>
                    <a:pt x="2778" y="1690"/>
                  </a:cubicBezTo>
                  <a:cubicBezTo>
                    <a:pt x="2538" y="2003"/>
                    <a:pt x="2353" y="2195"/>
                    <a:pt x="2137" y="2195"/>
                  </a:cubicBezTo>
                  <a:cubicBezTo>
                    <a:pt x="1912" y="2195"/>
                    <a:pt x="1744" y="2075"/>
                    <a:pt x="1575" y="1682"/>
                  </a:cubicBezTo>
                  <a:cubicBezTo>
                    <a:pt x="1262" y="968"/>
                    <a:pt x="1262" y="968"/>
                    <a:pt x="1262" y="968"/>
                  </a:cubicBezTo>
                  <a:cubicBezTo>
                    <a:pt x="1772" y="759"/>
                    <a:pt x="2314" y="448"/>
                    <a:pt x="2540" y="0"/>
                  </a:cubicBezTo>
                  <a:cubicBezTo>
                    <a:pt x="1897" y="0"/>
                    <a:pt x="1897" y="0"/>
                    <a:pt x="1897" y="0"/>
                  </a:cubicBezTo>
                  <a:cubicBezTo>
                    <a:pt x="1698" y="356"/>
                    <a:pt x="1202" y="651"/>
                    <a:pt x="564" y="872"/>
                  </a:cubicBezTo>
                  <a:cubicBezTo>
                    <a:pt x="1054" y="2027"/>
                    <a:pt x="1054" y="2027"/>
                    <a:pt x="1054" y="2027"/>
                  </a:cubicBezTo>
                  <a:cubicBezTo>
                    <a:pt x="1126" y="2198"/>
                    <a:pt x="1200" y="2329"/>
                    <a:pt x="1284" y="2426"/>
                  </a:cubicBezTo>
                  <a:cubicBezTo>
                    <a:pt x="491" y="2686"/>
                    <a:pt x="104" y="3451"/>
                    <a:pt x="0" y="4320"/>
                  </a:cubicBezTo>
                  <a:cubicBezTo>
                    <a:pt x="649" y="4320"/>
                    <a:pt x="649" y="4320"/>
                    <a:pt x="649" y="4320"/>
                  </a:cubicBezTo>
                  <a:cubicBezTo>
                    <a:pt x="752" y="3569"/>
                    <a:pt x="1054" y="2677"/>
                    <a:pt x="1896" y="2677"/>
                  </a:cubicBezTo>
                  <a:cubicBezTo>
                    <a:pt x="2241" y="2677"/>
                    <a:pt x="2321" y="2877"/>
                    <a:pt x="2321" y="3134"/>
                  </a:cubicBezTo>
                  <a:cubicBezTo>
                    <a:pt x="2321" y="3618"/>
                    <a:pt x="1938" y="4012"/>
                    <a:pt x="1139" y="4320"/>
                  </a:cubicBezTo>
                  <a:cubicBezTo>
                    <a:pt x="2027" y="4320"/>
                    <a:pt x="2027" y="4320"/>
                    <a:pt x="2027" y="4320"/>
                  </a:cubicBezTo>
                  <a:cubicBezTo>
                    <a:pt x="2605" y="4003"/>
                    <a:pt x="2979" y="3593"/>
                    <a:pt x="2979" y="3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6"/>
            <p:cNvSpPr>
              <a:spLocks/>
            </p:cNvSpPr>
            <p:nvPr userDrawn="1"/>
          </p:nvSpPr>
          <p:spPr bwMode="auto">
            <a:xfrm>
              <a:off x="1" y="0"/>
              <a:ext cx="1451" cy="1353"/>
            </a:xfrm>
            <a:custGeom>
              <a:avLst/>
              <a:gdLst>
                <a:gd name="T0" fmla="*/ 1451 w 1451"/>
                <a:gd name="T1" fmla="*/ 527 h 1353"/>
                <a:gd name="T2" fmla="*/ 1227 w 1451"/>
                <a:gd name="T3" fmla="*/ 367 h 1353"/>
                <a:gd name="T4" fmla="*/ 585 w 1451"/>
                <a:gd name="T5" fmla="*/ 872 h 1353"/>
                <a:gd name="T6" fmla="*/ 424 w 1451"/>
                <a:gd name="T7" fmla="*/ 287 h 1353"/>
                <a:gd name="T8" fmla="*/ 473 w 1451"/>
                <a:gd name="T9" fmla="*/ 0 h 1353"/>
                <a:gd name="T10" fmla="*/ 0 w 1451"/>
                <a:gd name="T11" fmla="*/ 0 h 1353"/>
                <a:gd name="T12" fmla="*/ 0 w 1451"/>
                <a:gd name="T13" fmla="*/ 1254 h 1353"/>
                <a:gd name="T14" fmla="*/ 344 w 1451"/>
                <a:gd name="T15" fmla="*/ 1353 h 1353"/>
                <a:gd name="T16" fmla="*/ 1451 w 1451"/>
                <a:gd name="T17" fmla="*/ 527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1353">
                  <a:moveTo>
                    <a:pt x="1451" y="527"/>
                  </a:moveTo>
                  <a:cubicBezTo>
                    <a:pt x="1227" y="367"/>
                    <a:pt x="1227" y="367"/>
                    <a:pt x="1227" y="367"/>
                  </a:cubicBezTo>
                  <a:cubicBezTo>
                    <a:pt x="986" y="680"/>
                    <a:pt x="801" y="872"/>
                    <a:pt x="585" y="872"/>
                  </a:cubicBezTo>
                  <a:cubicBezTo>
                    <a:pt x="384" y="872"/>
                    <a:pt x="344" y="760"/>
                    <a:pt x="424" y="287"/>
                  </a:cubicBezTo>
                  <a:cubicBezTo>
                    <a:pt x="473" y="0"/>
                    <a:pt x="473" y="0"/>
                    <a:pt x="473" y="0"/>
                  </a:cubicBezTo>
                  <a:cubicBezTo>
                    <a:pt x="0" y="0"/>
                    <a:pt x="0" y="0"/>
                    <a:pt x="0" y="0"/>
                  </a:cubicBezTo>
                  <a:cubicBezTo>
                    <a:pt x="0" y="1254"/>
                    <a:pt x="0" y="1254"/>
                    <a:pt x="0" y="1254"/>
                  </a:cubicBezTo>
                  <a:cubicBezTo>
                    <a:pt x="81" y="1318"/>
                    <a:pt x="194" y="1353"/>
                    <a:pt x="344" y="1353"/>
                  </a:cubicBezTo>
                  <a:cubicBezTo>
                    <a:pt x="842" y="1353"/>
                    <a:pt x="1130" y="1057"/>
                    <a:pt x="1451" y="5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1" y="0"/>
              <a:ext cx="2600" cy="4320"/>
            </a:xfrm>
            <a:custGeom>
              <a:avLst/>
              <a:gdLst>
                <a:gd name="T0" fmla="*/ 363 w 2601"/>
                <a:gd name="T1" fmla="*/ 2850 h 4320"/>
                <a:gd name="T2" fmla="*/ 932 w 2601"/>
                <a:gd name="T3" fmla="*/ 2297 h 4320"/>
                <a:gd name="T4" fmla="*/ 1526 w 2601"/>
                <a:gd name="T5" fmla="*/ 2978 h 4320"/>
                <a:gd name="T6" fmla="*/ 1790 w 2601"/>
                <a:gd name="T7" fmla="*/ 2938 h 4320"/>
                <a:gd name="T8" fmla="*/ 2025 w 2601"/>
                <a:gd name="T9" fmla="*/ 2604 h 4320"/>
                <a:gd name="T10" fmla="*/ 2321 w 2601"/>
                <a:gd name="T11" fmla="*/ 776 h 4320"/>
                <a:gd name="T12" fmla="*/ 2601 w 2601"/>
                <a:gd name="T13" fmla="*/ 0 h 4320"/>
                <a:gd name="T14" fmla="*/ 1868 w 2601"/>
                <a:gd name="T15" fmla="*/ 0 h 4320"/>
                <a:gd name="T16" fmla="*/ 1540 w 2601"/>
                <a:gd name="T17" fmla="*/ 1994 h 4320"/>
                <a:gd name="T18" fmla="*/ 1020 w 2601"/>
                <a:gd name="T19" fmla="*/ 1928 h 4320"/>
                <a:gd name="T20" fmla="*/ 0 w 2601"/>
                <a:gd name="T21" fmla="*/ 2418 h 4320"/>
                <a:gd name="T22" fmla="*/ 0 w 2601"/>
                <a:gd name="T23" fmla="*/ 3576 h 4320"/>
                <a:gd name="T24" fmla="*/ 990 w 2601"/>
                <a:gd name="T25" fmla="*/ 4320 h 4320"/>
                <a:gd name="T26" fmla="*/ 1740 w 2601"/>
                <a:gd name="T27" fmla="*/ 4320 h 4320"/>
                <a:gd name="T28" fmla="*/ 363 w 2601"/>
                <a:gd name="T29" fmla="*/ 285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1" h="4320">
                  <a:moveTo>
                    <a:pt x="363" y="2850"/>
                  </a:moveTo>
                  <a:cubicBezTo>
                    <a:pt x="363" y="2601"/>
                    <a:pt x="531" y="2297"/>
                    <a:pt x="932" y="2297"/>
                  </a:cubicBezTo>
                  <a:cubicBezTo>
                    <a:pt x="1293" y="2297"/>
                    <a:pt x="1526" y="2505"/>
                    <a:pt x="1526" y="2978"/>
                  </a:cubicBezTo>
                  <a:cubicBezTo>
                    <a:pt x="1790" y="2938"/>
                    <a:pt x="1790" y="2938"/>
                    <a:pt x="1790" y="2938"/>
                  </a:cubicBezTo>
                  <a:cubicBezTo>
                    <a:pt x="1894" y="2883"/>
                    <a:pt x="1999" y="2761"/>
                    <a:pt x="2025" y="2604"/>
                  </a:cubicBezTo>
                  <a:cubicBezTo>
                    <a:pt x="2321" y="776"/>
                    <a:pt x="2321" y="776"/>
                    <a:pt x="2321" y="776"/>
                  </a:cubicBezTo>
                  <a:cubicBezTo>
                    <a:pt x="2368" y="491"/>
                    <a:pt x="2465" y="226"/>
                    <a:pt x="2601" y="0"/>
                  </a:cubicBezTo>
                  <a:cubicBezTo>
                    <a:pt x="1868" y="0"/>
                    <a:pt x="1868" y="0"/>
                    <a:pt x="1868" y="0"/>
                  </a:cubicBezTo>
                  <a:cubicBezTo>
                    <a:pt x="1540" y="1994"/>
                    <a:pt x="1540" y="1994"/>
                    <a:pt x="1540" y="1994"/>
                  </a:cubicBezTo>
                  <a:cubicBezTo>
                    <a:pt x="1393" y="1950"/>
                    <a:pt x="1217" y="1928"/>
                    <a:pt x="1020" y="1928"/>
                  </a:cubicBezTo>
                  <a:cubicBezTo>
                    <a:pt x="529" y="1928"/>
                    <a:pt x="189" y="2127"/>
                    <a:pt x="0" y="2418"/>
                  </a:cubicBezTo>
                  <a:cubicBezTo>
                    <a:pt x="0" y="3576"/>
                    <a:pt x="0" y="3576"/>
                    <a:pt x="0" y="3576"/>
                  </a:cubicBezTo>
                  <a:cubicBezTo>
                    <a:pt x="251" y="3907"/>
                    <a:pt x="714" y="4057"/>
                    <a:pt x="990" y="4320"/>
                  </a:cubicBezTo>
                  <a:cubicBezTo>
                    <a:pt x="1740" y="4320"/>
                    <a:pt x="1740" y="4320"/>
                    <a:pt x="1740" y="4320"/>
                  </a:cubicBezTo>
                  <a:cubicBezTo>
                    <a:pt x="1472" y="3647"/>
                    <a:pt x="363" y="3506"/>
                    <a:pt x="363" y="28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8"/>
            <p:cNvSpPr>
              <a:spLocks/>
            </p:cNvSpPr>
            <p:nvPr userDrawn="1"/>
          </p:nvSpPr>
          <p:spPr bwMode="auto">
            <a:xfrm>
              <a:off x="5259" y="0"/>
              <a:ext cx="2420" cy="4320"/>
            </a:xfrm>
            <a:custGeom>
              <a:avLst/>
              <a:gdLst>
                <a:gd name="T0" fmla="*/ 2303 w 2421"/>
                <a:gd name="T1" fmla="*/ 0 h 4320"/>
                <a:gd name="T2" fmla="*/ 658 w 2421"/>
                <a:gd name="T3" fmla="*/ 1073 h 4320"/>
                <a:gd name="T4" fmla="*/ 920 w 2421"/>
                <a:gd name="T5" fmla="*/ 0 h 4320"/>
                <a:gd name="T6" fmla="*/ 268 w 2421"/>
                <a:gd name="T7" fmla="*/ 0 h 4320"/>
                <a:gd name="T8" fmla="*/ 0 w 2421"/>
                <a:gd name="T9" fmla="*/ 1410 h 4320"/>
                <a:gd name="T10" fmla="*/ 656 w 2421"/>
                <a:gd name="T11" fmla="*/ 2690 h 4320"/>
                <a:gd name="T12" fmla="*/ 270 w 2421"/>
                <a:gd name="T13" fmla="*/ 3541 h 4320"/>
                <a:gd name="T14" fmla="*/ 692 w 2421"/>
                <a:gd name="T15" fmla="*/ 4320 h 4320"/>
                <a:gd name="T16" fmla="*/ 1749 w 2421"/>
                <a:gd name="T17" fmla="*/ 4320 h 4320"/>
                <a:gd name="T18" fmla="*/ 808 w 2421"/>
                <a:gd name="T19" fmla="*/ 3356 h 4320"/>
                <a:gd name="T20" fmla="*/ 1377 w 2421"/>
                <a:gd name="T21" fmla="*/ 2803 h 4320"/>
                <a:gd name="T22" fmla="*/ 1971 w 2421"/>
                <a:gd name="T23" fmla="*/ 3484 h 4320"/>
                <a:gd name="T24" fmla="*/ 2236 w 2421"/>
                <a:gd name="T25" fmla="*/ 3444 h 4320"/>
                <a:gd name="T26" fmla="*/ 2421 w 2421"/>
                <a:gd name="T27" fmla="*/ 3254 h 4320"/>
                <a:gd name="T28" fmla="*/ 2421 w 2421"/>
                <a:gd name="T29" fmla="*/ 2808 h 4320"/>
                <a:gd name="T30" fmla="*/ 2145 w 2421"/>
                <a:gd name="T31" fmla="*/ 2561 h 4320"/>
                <a:gd name="T32" fmla="*/ 2421 w 2421"/>
                <a:gd name="T33" fmla="*/ 2333 h 4320"/>
                <a:gd name="T34" fmla="*/ 2421 w 2421"/>
                <a:gd name="T35" fmla="*/ 1869 h 4320"/>
                <a:gd name="T36" fmla="*/ 1404 w 2421"/>
                <a:gd name="T37" fmla="*/ 2332 h 4320"/>
                <a:gd name="T38" fmla="*/ 642 w 2421"/>
                <a:gd name="T39" fmla="*/ 1410 h 4320"/>
                <a:gd name="T40" fmla="*/ 2421 w 2421"/>
                <a:gd name="T41" fmla="*/ 670 h 4320"/>
                <a:gd name="T42" fmla="*/ 2421 w 2421"/>
                <a:gd name="T43" fmla="*/ 0 h 4320"/>
                <a:gd name="T44" fmla="*/ 2303 w 2421"/>
                <a:gd name="T45"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21" h="4320">
                  <a:moveTo>
                    <a:pt x="2303" y="0"/>
                  </a:moveTo>
                  <a:cubicBezTo>
                    <a:pt x="2148" y="444"/>
                    <a:pt x="1610" y="800"/>
                    <a:pt x="658" y="1073"/>
                  </a:cubicBezTo>
                  <a:cubicBezTo>
                    <a:pt x="694" y="728"/>
                    <a:pt x="768" y="333"/>
                    <a:pt x="920" y="0"/>
                  </a:cubicBezTo>
                  <a:cubicBezTo>
                    <a:pt x="268" y="0"/>
                    <a:pt x="268" y="0"/>
                    <a:pt x="268" y="0"/>
                  </a:cubicBezTo>
                  <a:cubicBezTo>
                    <a:pt x="82" y="414"/>
                    <a:pt x="0" y="907"/>
                    <a:pt x="0" y="1410"/>
                  </a:cubicBezTo>
                  <a:cubicBezTo>
                    <a:pt x="0" y="2100"/>
                    <a:pt x="240" y="2507"/>
                    <a:pt x="656" y="2690"/>
                  </a:cubicBezTo>
                  <a:cubicBezTo>
                    <a:pt x="399" y="2897"/>
                    <a:pt x="270" y="3209"/>
                    <a:pt x="270" y="3541"/>
                  </a:cubicBezTo>
                  <a:cubicBezTo>
                    <a:pt x="270" y="3916"/>
                    <a:pt x="456" y="4143"/>
                    <a:pt x="692" y="4320"/>
                  </a:cubicBezTo>
                  <a:cubicBezTo>
                    <a:pt x="1749" y="4320"/>
                    <a:pt x="1749" y="4320"/>
                    <a:pt x="1749" y="4320"/>
                  </a:cubicBezTo>
                  <a:cubicBezTo>
                    <a:pt x="1333" y="4015"/>
                    <a:pt x="808" y="3807"/>
                    <a:pt x="808" y="3356"/>
                  </a:cubicBezTo>
                  <a:cubicBezTo>
                    <a:pt x="808" y="3107"/>
                    <a:pt x="976" y="2803"/>
                    <a:pt x="1377" y="2803"/>
                  </a:cubicBezTo>
                  <a:cubicBezTo>
                    <a:pt x="1738" y="2803"/>
                    <a:pt x="1971" y="3011"/>
                    <a:pt x="1971" y="3484"/>
                  </a:cubicBezTo>
                  <a:cubicBezTo>
                    <a:pt x="2236" y="3444"/>
                    <a:pt x="2236" y="3444"/>
                    <a:pt x="2236" y="3444"/>
                  </a:cubicBezTo>
                  <a:cubicBezTo>
                    <a:pt x="2305" y="3407"/>
                    <a:pt x="2375" y="3340"/>
                    <a:pt x="2421" y="3254"/>
                  </a:cubicBezTo>
                  <a:cubicBezTo>
                    <a:pt x="2421" y="2808"/>
                    <a:pt x="2421" y="2808"/>
                    <a:pt x="2421" y="2808"/>
                  </a:cubicBezTo>
                  <a:cubicBezTo>
                    <a:pt x="2366" y="2706"/>
                    <a:pt x="2272" y="2623"/>
                    <a:pt x="2145" y="2561"/>
                  </a:cubicBezTo>
                  <a:cubicBezTo>
                    <a:pt x="2248" y="2495"/>
                    <a:pt x="2339" y="2418"/>
                    <a:pt x="2421" y="2333"/>
                  </a:cubicBezTo>
                  <a:cubicBezTo>
                    <a:pt x="2421" y="1869"/>
                    <a:pt x="2421" y="1869"/>
                    <a:pt x="2421" y="1869"/>
                  </a:cubicBezTo>
                  <a:cubicBezTo>
                    <a:pt x="2165" y="2166"/>
                    <a:pt x="1799" y="2332"/>
                    <a:pt x="1404" y="2332"/>
                  </a:cubicBezTo>
                  <a:cubicBezTo>
                    <a:pt x="923" y="2332"/>
                    <a:pt x="642" y="2115"/>
                    <a:pt x="642" y="1410"/>
                  </a:cubicBezTo>
                  <a:cubicBezTo>
                    <a:pt x="1351" y="1253"/>
                    <a:pt x="1987" y="997"/>
                    <a:pt x="2421" y="670"/>
                  </a:cubicBezTo>
                  <a:cubicBezTo>
                    <a:pt x="2421" y="0"/>
                    <a:pt x="2421" y="0"/>
                    <a:pt x="2421" y="0"/>
                  </a:cubicBezTo>
                  <a:lnTo>
                    <a:pt x="230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placeholder 1"/>
          <p:cNvSpPr>
            <a:spLocks noGrp="1"/>
          </p:cNvSpPr>
          <p:nvPr>
            <p:ph type="ctrTitle" hasCustomPrompt="1"/>
          </p:nvPr>
        </p:nvSpPr>
        <p:spPr>
          <a:xfrm>
            <a:off x="431800" y="4074530"/>
            <a:ext cx="11340000" cy="900000"/>
          </a:xfrm>
          <a:prstGeom prst="rect">
            <a:avLst/>
          </a:prstGeom>
        </p:spPr>
        <p:txBody>
          <a:bodyPr wrap="square" anchor="b" anchorCtr="0">
            <a:noAutofit/>
          </a:bodyPr>
          <a:lstStyle>
            <a:lvl1pPr algn="l">
              <a:lnSpc>
                <a:spcPct val="90000"/>
              </a:lnSpc>
              <a:defRPr sz="3200">
                <a:solidFill>
                  <a:schemeClr val="tx2"/>
                </a:solidFill>
              </a:defRPr>
            </a:lvl1pPr>
          </a:lstStyle>
          <a:p>
            <a:r>
              <a:rPr lang="en-GB" dirty="0" smtClean="0"/>
              <a:t>Click to add presentation title – subtitle </a:t>
            </a:r>
            <a:br>
              <a:rPr lang="en-GB" dirty="0" smtClean="0"/>
            </a:br>
            <a:r>
              <a:rPr lang="en-GB" dirty="0" smtClean="0"/>
              <a:t>– max. two lines</a:t>
            </a:r>
            <a:endParaRPr lang="en-GB" dirty="0"/>
          </a:p>
        </p:txBody>
      </p:sp>
      <p:sp>
        <p:nvSpPr>
          <p:cNvPr id="3" name="SUBTITLE placeholder 1"/>
          <p:cNvSpPr>
            <a:spLocks noGrp="1"/>
          </p:cNvSpPr>
          <p:nvPr>
            <p:ph type="subTitle" idx="1" hasCustomPrompt="1"/>
          </p:nvPr>
        </p:nvSpPr>
        <p:spPr>
          <a:xfrm>
            <a:off x="431800" y="5077820"/>
            <a:ext cx="11340000" cy="184666"/>
          </a:xfrm>
          <a:prstGeom prst="rect">
            <a:avLst/>
          </a:prstGeom>
        </p:spPr>
        <p:txBody>
          <a:bodyPr anchor="t" anchorCtr="0">
            <a:noAutofit/>
          </a:bodyPr>
          <a:lstStyle>
            <a:lvl1pPr marL="0" indent="0" algn="l">
              <a:spcAft>
                <a:spcPts val="0"/>
              </a:spcAft>
              <a:buNone/>
              <a:defRPr sz="1200" baseline="0">
                <a:solidFill>
                  <a:schemeClr val="tx2"/>
                </a:solidFill>
                <a:latin typeface="Danske Text v2" panose="020B0503040502040204" pitchFamily="34" charset="0"/>
                <a:sym typeface="Danske Text v2" panose="020B0503040502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dirty="0" smtClean="0"/>
              <a:t>Click to add document type / audience / date [</a:t>
            </a:r>
            <a:r>
              <a:rPr lang="en-GB" dirty="0" err="1" smtClean="0"/>
              <a:t>dd</a:t>
            </a:r>
            <a:r>
              <a:rPr lang="en-GB" dirty="0" smtClean="0"/>
              <a:t> </a:t>
            </a:r>
            <a:r>
              <a:rPr lang="en-GB" dirty="0" err="1" smtClean="0"/>
              <a:t>mmmm</a:t>
            </a:r>
            <a:r>
              <a:rPr lang="en-GB" dirty="0" smtClean="0"/>
              <a:t> </a:t>
            </a:r>
            <a:r>
              <a:rPr lang="en-GB" dirty="0" err="1" smtClean="0"/>
              <a:t>yyyy</a:t>
            </a:r>
            <a:r>
              <a:rPr lang="en-GB" dirty="0" smtClean="0"/>
              <a:t>]</a:t>
            </a:r>
          </a:p>
        </p:txBody>
      </p:sp>
      <p:pic>
        <p:nvPicPr>
          <p:cNvPr id="4"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25484" y="253007"/>
            <a:ext cx="1646316" cy="248400"/>
          </a:xfrm>
          <a:prstGeom prst="rect">
            <a:avLst/>
          </a:prstGeom>
        </p:spPr>
      </p:pic>
    </p:spTree>
    <p:extLst>
      <p:ext uri="{BB962C8B-B14F-4D97-AF65-F5344CB8AC3E}">
        <p14:creationId xmlns:p14="http://schemas.microsoft.com/office/powerpoint/2010/main" val="2810907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567">
          <p15:clr>
            <a:srgbClr val="F26B43"/>
          </p15:clr>
        </p15:guide>
        <p15:guide id="2" orient="horz" pos="3198">
          <p15:clr>
            <a:srgbClr val="F26B43"/>
          </p15:clr>
        </p15:guide>
        <p15:guide id="3" orient="horz" pos="3135">
          <p15:clr>
            <a:srgbClr val="F26B43"/>
          </p15:clr>
        </p15:guide>
        <p15:guide id="4" orient="horz" pos="3315">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Page – Picture (Dark Picture)">
    <p:bg>
      <p:bgPr>
        <a:solidFill>
          <a:srgbClr val="E6E8E9"/>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4" name="think-cell Slide" r:id="rId4" imgW="366" imgH="367" progId="TCLayout.ActiveDocument.1">
                  <p:embed/>
                </p:oleObj>
              </mc:Choice>
              <mc:Fallback>
                <p:oleObj name="think-cell Slide" r:id="rId4" imgW="366" imgH="367"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PICTURE Placeholder 1"/>
          <p:cNvSpPr>
            <a:spLocks noGrp="1"/>
          </p:cNvSpPr>
          <p:nvPr>
            <p:ph type="pic" sz="quarter" idx="10" hasCustomPrompt="1"/>
          </p:nvPr>
        </p:nvSpPr>
        <p:spPr>
          <a:xfrm>
            <a:off x="0" y="0"/>
            <a:ext cx="12192000" cy="6858000"/>
          </a:xfrm>
        </p:spPr>
        <p:txBody>
          <a:bodyPr/>
          <a:lstStyle>
            <a:lvl1pPr marL="0" indent="0">
              <a:buFontTx/>
              <a:buNone/>
              <a:defRPr baseline="0"/>
            </a:lvl1pPr>
          </a:lstStyle>
          <a:p>
            <a:r>
              <a:rPr lang="en-US" dirty="0" smtClean="0"/>
              <a:t> </a:t>
            </a:r>
            <a:endParaRPr lang="en-GB" dirty="0"/>
          </a:p>
        </p:txBody>
      </p:sp>
      <p:sp>
        <p:nvSpPr>
          <p:cNvPr id="2" name="TITLE placeholder 1"/>
          <p:cNvSpPr>
            <a:spLocks noGrp="1"/>
          </p:cNvSpPr>
          <p:nvPr>
            <p:ph type="ctrTitle" hasCustomPrompt="1"/>
          </p:nvPr>
        </p:nvSpPr>
        <p:spPr>
          <a:xfrm>
            <a:off x="431800" y="4074530"/>
            <a:ext cx="11340000" cy="900000"/>
          </a:xfrm>
          <a:prstGeom prst="rect">
            <a:avLst/>
          </a:prstGeom>
        </p:spPr>
        <p:txBody>
          <a:bodyPr wrap="square" bIns="0" anchor="b" anchorCtr="0">
            <a:noAutofit/>
          </a:bodyPr>
          <a:lstStyle>
            <a:lvl1pPr algn="l">
              <a:lnSpc>
                <a:spcPct val="90000"/>
              </a:lnSpc>
              <a:defRPr sz="3200">
                <a:solidFill>
                  <a:schemeClr val="bg1"/>
                </a:solidFill>
              </a:defRPr>
            </a:lvl1pPr>
          </a:lstStyle>
          <a:p>
            <a:r>
              <a:rPr lang="en-GB" dirty="0" smtClean="0"/>
              <a:t>Click to add presentation title – subtitle </a:t>
            </a:r>
            <a:br>
              <a:rPr lang="en-GB" dirty="0" smtClean="0"/>
            </a:br>
            <a:r>
              <a:rPr lang="en-GB" dirty="0" smtClean="0"/>
              <a:t>– max. two lines</a:t>
            </a:r>
            <a:endParaRPr lang="en-GB" dirty="0"/>
          </a:p>
        </p:txBody>
      </p:sp>
      <p:sp>
        <p:nvSpPr>
          <p:cNvPr id="3" name="SUBTITLE placeholder 1"/>
          <p:cNvSpPr>
            <a:spLocks noGrp="1"/>
          </p:cNvSpPr>
          <p:nvPr>
            <p:ph type="subTitle" idx="1" hasCustomPrompt="1"/>
          </p:nvPr>
        </p:nvSpPr>
        <p:spPr>
          <a:xfrm>
            <a:off x="431800" y="5077820"/>
            <a:ext cx="11340000" cy="184666"/>
          </a:xfrm>
          <a:prstGeom prst="rect">
            <a:avLst/>
          </a:prstGeom>
        </p:spPr>
        <p:txBody>
          <a:bodyPr anchor="t" anchorCtr="0">
            <a:noAutofit/>
          </a:bodyPr>
          <a:lstStyle>
            <a:lvl1pPr marL="0" indent="0" algn="l">
              <a:spcAft>
                <a:spcPts val="0"/>
              </a:spcAft>
              <a:buNone/>
              <a:defRPr sz="1200" baseline="0">
                <a:solidFill>
                  <a:schemeClr val="bg1"/>
                </a:solidFill>
                <a:latin typeface="Danske Text v2" panose="020B0503040502040204" pitchFamily="34" charset="0"/>
                <a:sym typeface="Danske Text v2" panose="020B0503040502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dirty="0" smtClean="0"/>
              <a:t>Click to add document type / audience / date [</a:t>
            </a:r>
            <a:r>
              <a:rPr lang="en-GB" dirty="0" err="1" smtClean="0"/>
              <a:t>dd</a:t>
            </a:r>
            <a:r>
              <a:rPr lang="en-GB" dirty="0" smtClean="0"/>
              <a:t> </a:t>
            </a:r>
            <a:r>
              <a:rPr lang="en-GB" dirty="0" err="1" smtClean="0"/>
              <a:t>mmmm</a:t>
            </a:r>
            <a:r>
              <a:rPr lang="en-GB" dirty="0" smtClean="0"/>
              <a:t> </a:t>
            </a:r>
            <a:r>
              <a:rPr lang="en-GB" dirty="0" err="1" smtClean="0"/>
              <a:t>yyyy</a:t>
            </a:r>
            <a:r>
              <a:rPr lang="en-GB" dirty="0" smtClean="0"/>
              <a:t>]</a:t>
            </a:r>
          </a:p>
        </p:txBody>
      </p:sp>
      <p:sp>
        <p:nvSpPr>
          <p:cNvPr id="9" name="TextBox 8"/>
          <p:cNvSpPr txBox="1"/>
          <p:nvPr userDrawn="1"/>
        </p:nvSpPr>
        <p:spPr>
          <a:xfrm>
            <a:off x="2460000" y="-322444"/>
            <a:ext cx="7272000" cy="289506"/>
          </a:xfrm>
          <a:prstGeom prst="rect">
            <a:avLst/>
          </a:prstGeom>
          <a:noFill/>
        </p:spPr>
        <p:txBody>
          <a:bodyPr wrap="none" lIns="72000" tIns="72000" rIns="72000" bIns="72000" rtlCol="0">
            <a:noAutofit/>
          </a:bodyPr>
          <a:lstStyle/>
          <a:p>
            <a:pPr marL="0" indent="0">
              <a:lnSpc>
                <a:spcPct val="110000"/>
              </a:lnSpc>
              <a:spcBef>
                <a:spcPts val="600"/>
              </a:spcBef>
              <a:buClr>
                <a:srgbClr val="003755"/>
              </a:buClr>
              <a:buFontTx/>
              <a:buNone/>
            </a:pPr>
            <a:r>
              <a:rPr lang="en-GB" sz="1200" dirty="0" smtClean="0">
                <a:solidFill>
                  <a:srgbClr val="E65A6D"/>
                </a:solidFill>
              </a:rPr>
              <a:t>Use this layout page when you have</a:t>
            </a:r>
            <a:r>
              <a:rPr lang="en-GB" sz="1200" baseline="0" dirty="0" smtClean="0">
                <a:solidFill>
                  <a:srgbClr val="E65A6D"/>
                </a:solidFill>
              </a:rPr>
              <a:t> a picture that is </a:t>
            </a:r>
            <a:r>
              <a:rPr lang="en-GB" sz="1200" b="1" baseline="0" dirty="0" smtClean="0">
                <a:solidFill>
                  <a:srgbClr val="E65A6D"/>
                </a:solidFill>
              </a:rPr>
              <a:t>dark</a:t>
            </a:r>
            <a:r>
              <a:rPr lang="en-GB" sz="1200" baseline="0" dirty="0" smtClean="0">
                <a:solidFill>
                  <a:srgbClr val="E65A6D"/>
                </a:solidFill>
              </a:rPr>
              <a:t>. The logo is different when the picture is very light.</a:t>
            </a:r>
            <a:endParaRPr lang="en-GB" sz="1200" dirty="0">
              <a:solidFill>
                <a:srgbClr val="E65A6D"/>
              </a:solidFill>
            </a:endParaRPr>
          </a:p>
        </p:txBody>
      </p:sp>
      <p:sp>
        <p:nvSpPr>
          <p:cNvPr id="8" name="Danske Bank LOGO"/>
          <p:cNvSpPr>
            <a:spLocks noGrp="1"/>
          </p:cNvSpPr>
          <p:nvPr>
            <p:ph type="body" sz="quarter" idx="11" hasCustomPrompt="1"/>
          </p:nvPr>
        </p:nvSpPr>
        <p:spPr>
          <a:xfrm>
            <a:off x="10126600" y="253007"/>
            <a:ext cx="1645200" cy="246527"/>
          </a:xfrm>
          <a:blipFill>
            <a:blip r:embed="rId6"/>
            <a:stretch>
              <a:fillRect/>
            </a:stretch>
          </a:blipFill>
        </p:spPr>
        <p:txBody>
          <a:bodyPr/>
          <a:lstStyle>
            <a:lvl1pPr marL="0" indent="0">
              <a:buNone/>
              <a:defRPr baseline="0"/>
            </a:lvl1pPr>
            <a:lvl2pPr marL="144463" indent="0">
              <a:buNone/>
              <a:defRPr/>
            </a:lvl2pPr>
            <a:lvl3pPr marL="288000" indent="0">
              <a:buNone/>
              <a:defRPr/>
            </a:lvl3pPr>
            <a:lvl4pPr marL="432000" indent="0">
              <a:buNone/>
              <a:defRPr/>
            </a:lvl4pPr>
            <a:lvl5pPr marL="576000" indent="0">
              <a:buNone/>
              <a:defRPr/>
            </a:lvl5pPr>
          </a:lstStyle>
          <a:p>
            <a:pPr lvl="0"/>
            <a:r>
              <a:rPr lang="en-US" dirty="0" smtClean="0"/>
              <a:t> </a:t>
            </a:r>
          </a:p>
        </p:txBody>
      </p:sp>
    </p:spTree>
    <p:extLst>
      <p:ext uri="{BB962C8B-B14F-4D97-AF65-F5344CB8AC3E}">
        <p14:creationId xmlns:p14="http://schemas.microsoft.com/office/powerpoint/2010/main" val="6642865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orient="horz" pos="2566">
          <p15:clr>
            <a:srgbClr val="F26B43"/>
          </p15:clr>
        </p15:guide>
        <p15:guide id="3" orient="horz" pos="3198">
          <p15:clr>
            <a:srgbClr val="F26B43"/>
          </p15:clr>
        </p15:guide>
        <p15:guide id="5" orient="horz" pos="3135">
          <p15:clr>
            <a:srgbClr val="F26B43"/>
          </p15:clr>
        </p15:guide>
        <p15:guide id="8" orient="horz" pos="3315">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Page – Picture (Light Picture)">
    <p:bg>
      <p:bgPr>
        <a:solidFill>
          <a:srgbClr val="E6E8E9"/>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8" name="think-cell Slide" r:id="rId4" imgW="366" imgH="367" progId="TCLayout.ActiveDocument.1">
                  <p:embed/>
                </p:oleObj>
              </mc:Choice>
              <mc:Fallback>
                <p:oleObj name="think-cell Slide" r:id="rId4" imgW="366" imgH="367"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PICTURE Placeholder 1"/>
          <p:cNvSpPr>
            <a:spLocks noGrp="1"/>
          </p:cNvSpPr>
          <p:nvPr>
            <p:ph type="pic" sz="quarter" idx="10" hasCustomPrompt="1"/>
          </p:nvPr>
        </p:nvSpPr>
        <p:spPr>
          <a:xfrm>
            <a:off x="0" y="0"/>
            <a:ext cx="12192000" cy="6858000"/>
          </a:xfrm>
        </p:spPr>
        <p:txBody>
          <a:bodyPr/>
          <a:lstStyle>
            <a:lvl1pPr marL="0" indent="0">
              <a:buFontTx/>
              <a:buNone/>
              <a:defRPr baseline="0"/>
            </a:lvl1pPr>
          </a:lstStyle>
          <a:p>
            <a:r>
              <a:rPr lang="en-US" dirty="0" smtClean="0"/>
              <a:t> </a:t>
            </a:r>
            <a:endParaRPr lang="en-GB" dirty="0"/>
          </a:p>
        </p:txBody>
      </p:sp>
      <p:sp>
        <p:nvSpPr>
          <p:cNvPr id="2" name="TITLE placeholder 1"/>
          <p:cNvSpPr>
            <a:spLocks noGrp="1"/>
          </p:cNvSpPr>
          <p:nvPr>
            <p:ph type="ctrTitle" hasCustomPrompt="1"/>
          </p:nvPr>
        </p:nvSpPr>
        <p:spPr>
          <a:xfrm>
            <a:off x="431800" y="4074530"/>
            <a:ext cx="11340000" cy="900000"/>
          </a:xfrm>
          <a:prstGeom prst="rect">
            <a:avLst/>
          </a:prstGeom>
        </p:spPr>
        <p:txBody>
          <a:bodyPr wrap="square" anchor="b" anchorCtr="0">
            <a:noAutofit/>
          </a:bodyPr>
          <a:lstStyle>
            <a:lvl1pPr algn="l">
              <a:lnSpc>
                <a:spcPct val="90000"/>
              </a:lnSpc>
              <a:defRPr sz="3200">
                <a:solidFill>
                  <a:srgbClr val="003755"/>
                </a:solidFill>
              </a:defRPr>
            </a:lvl1pPr>
          </a:lstStyle>
          <a:p>
            <a:r>
              <a:rPr lang="en-GB" dirty="0" smtClean="0"/>
              <a:t>Click to add presentation title – subtitle </a:t>
            </a:r>
            <a:br>
              <a:rPr lang="en-GB" dirty="0" smtClean="0"/>
            </a:br>
            <a:r>
              <a:rPr lang="en-GB" dirty="0" smtClean="0"/>
              <a:t>– max. two lines</a:t>
            </a:r>
            <a:endParaRPr lang="en-GB" dirty="0"/>
          </a:p>
        </p:txBody>
      </p:sp>
      <p:sp>
        <p:nvSpPr>
          <p:cNvPr id="3" name="SUBTITLE placeholder 1"/>
          <p:cNvSpPr>
            <a:spLocks noGrp="1"/>
          </p:cNvSpPr>
          <p:nvPr>
            <p:ph type="subTitle" idx="1" hasCustomPrompt="1"/>
          </p:nvPr>
        </p:nvSpPr>
        <p:spPr>
          <a:xfrm>
            <a:off x="431800" y="5077820"/>
            <a:ext cx="11340000" cy="184666"/>
          </a:xfrm>
          <a:prstGeom prst="rect">
            <a:avLst/>
          </a:prstGeom>
        </p:spPr>
        <p:txBody>
          <a:bodyPr anchor="t" anchorCtr="0">
            <a:noAutofit/>
          </a:bodyPr>
          <a:lstStyle>
            <a:lvl1pPr marL="0" indent="0" algn="l">
              <a:spcAft>
                <a:spcPts val="0"/>
              </a:spcAft>
              <a:buNone/>
              <a:defRPr sz="1200" baseline="0">
                <a:solidFill>
                  <a:srgbClr val="003755"/>
                </a:solidFill>
                <a:latin typeface="Danske Text v2" panose="020B0503040502040204" pitchFamily="34" charset="0"/>
                <a:sym typeface="Danske Text v2" panose="020B0503040502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dirty="0" smtClean="0"/>
              <a:t>Click to add document type / audience / date [</a:t>
            </a:r>
            <a:r>
              <a:rPr lang="en-GB" dirty="0" err="1" smtClean="0"/>
              <a:t>dd</a:t>
            </a:r>
            <a:r>
              <a:rPr lang="en-GB" dirty="0" smtClean="0"/>
              <a:t> </a:t>
            </a:r>
            <a:r>
              <a:rPr lang="en-GB" dirty="0" err="1" smtClean="0"/>
              <a:t>mmmm</a:t>
            </a:r>
            <a:r>
              <a:rPr lang="en-GB" dirty="0" smtClean="0"/>
              <a:t> </a:t>
            </a:r>
            <a:r>
              <a:rPr lang="en-GB" dirty="0" err="1" smtClean="0"/>
              <a:t>yyyy</a:t>
            </a:r>
            <a:r>
              <a:rPr lang="en-GB" dirty="0" smtClean="0"/>
              <a:t>]</a:t>
            </a:r>
          </a:p>
        </p:txBody>
      </p:sp>
      <p:sp>
        <p:nvSpPr>
          <p:cNvPr id="9" name="TextBox 8"/>
          <p:cNvSpPr txBox="1"/>
          <p:nvPr userDrawn="1"/>
        </p:nvSpPr>
        <p:spPr>
          <a:xfrm>
            <a:off x="2460000" y="-322444"/>
            <a:ext cx="7272000" cy="289506"/>
          </a:xfrm>
          <a:prstGeom prst="rect">
            <a:avLst/>
          </a:prstGeom>
          <a:noFill/>
        </p:spPr>
        <p:txBody>
          <a:bodyPr wrap="none" lIns="72000" tIns="72000" rIns="72000" bIns="72000" rtlCol="0">
            <a:noAutofit/>
          </a:bodyPr>
          <a:lstStyle/>
          <a:p>
            <a:pPr marL="0" indent="0">
              <a:lnSpc>
                <a:spcPct val="110000"/>
              </a:lnSpc>
              <a:spcBef>
                <a:spcPts val="600"/>
              </a:spcBef>
              <a:buClr>
                <a:srgbClr val="003755"/>
              </a:buClr>
              <a:buFontTx/>
              <a:buNone/>
            </a:pPr>
            <a:r>
              <a:rPr lang="en-GB" sz="1200" dirty="0" smtClean="0">
                <a:solidFill>
                  <a:srgbClr val="E65A6D"/>
                </a:solidFill>
              </a:rPr>
              <a:t>Use this layout page when you have</a:t>
            </a:r>
            <a:r>
              <a:rPr lang="en-GB" sz="1200" baseline="0" dirty="0" smtClean="0">
                <a:solidFill>
                  <a:srgbClr val="E65A6D"/>
                </a:solidFill>
              </a:rPr>
              <a:t> a picture that is </a:t>
            </a:r>
            <a:r>
              <a:rPr lang="en-GB" sz="1200" b="1" baseline="0" dirty="0" smtClean="0">
                <a:solidFill>
                  <a:srgbClr val="E65A6D"/>
                </a:solidFill>
              </a:rPr>
              <a:t>light</a:t>
            </a:r>
            <a:r>
              <a:rPr lang="en-GB" sz="1200" baseline="0" dirty="0" smtClean="0">
                <a:solidFill>
                  <a:srgbClr val="E65A6D"/>
                </a:solidFill>
              </a:rPr>
              <a:t>. The logo is different when the picture is dark.</a:t>
            </a:r>
            <a:endParaRPr lang="en-GB" sz="1200" dirty="0">
              <a:solidFill>
                <a:srgbClr val="E65A6D"/>
              </a:solidFill>
            </a:endParaRPr>
          </a:p>
        </p:txBody>
      </p:sp>
      <p:sp>
        <p:nvSpPr>
          <p:cNvPr id="8" name="Danske Bank LOGO"/>
          <p:cNvSpPr>
            <a:spLocks noGrp="1"/>
          </p:cNvSpPr>
          <p:nvPr>
            <p:ph type="body" sz="quarter" idx="11" hasCustomPrompt="1"/>
          </p:nvPr>
        </p:nvSpPr>
        <p:spPr>
          <a:xfrm>
            <a:off x="10126600" y="253007"/>
            <a:ext cx="1645200" cy="246527"/>
          </a:xfrm>
          <a:blipFill>
            <a:blip r:embed="rId6"/>
            <a:stretch>
              <a:fillRect/>
            </a:stretch>
          </a:blipFill>
        </p:spPr>
        <p:txBody>
          <a:bodyPr/>
          <a:lstStyle>
            <a:lvl1pPr marL="0" indent="0">
              <a:buNone/>
              <a:defRPr baseline="0"/>
            </a:lvl1pPr>
            <a:lvl2pPr marL="144463" indent="0">
              <a:buNone/>
              <a:defRPr/>
            </a:lvl2pPr>
            <a:lvl3pPr marL="288000" indent="0">
              <a:buNone/>
              <a:defRPr/>
            </a:lvl3pPr>
            <a:lvl4pPr marL="432000" indent="0">
              <a:buNone/>
              <a:defRPr/>
            </a:lvl4pPr>
            <a:lvl5pPr marL="576000" indent="0">
              <a:buNone/>
              <a:defRPr/>
            </a:lvl5pPr>
          </a:lstStyle>
          <a:p>
            <a:pPr lvl="0"/>
            <a:r>
              <a:rPr lang="en-US" dirty="0" smtClean="0"/>
              <a:t> </a:t>
            </a:r>
          </a:p>
        </p:txBody>
      </p:sp>
    </p:spTree>
    <p:extLst>
      <p:ext uri="{BB962C8B-B14F-4D97-AF65-F5344CB8AC3E}">
        <p14:creationId xmlns:p14="http://schemas.microsoft.com/office/powerpoint/2010/main" val="15661627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135">
          <p15:clr>
            <a:srgbClr val="F26B43"/>
          </p15:clr>
        </p15:guide>
        <p15:guide id="2" orient="horz" pos="3198">
          <p15:clr>
            <a:srgbClr val="F26B43"/>
          </p15:clr>
        </p15:guide>
        <p15:guide id="3" orient="horz" pos="3315">
          <p15:clr>
            <a:srgbClr val="F26B43"/>
          </p15:clr>
        </p15:guide>
        <p15:guide id="4" orient="horz" pos="2567">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62" name="think-cell Slide" r:id="rId4" imgW="366" imgH="367" progId="TCLayout.ActiveDocument.1">
                  <p:embed/>
                </p:oleObj>
              </mc:Choice>
              <mc:Fallback>
                <p:oleObj name="think-cell Slide" r:id="rId4" imgW="366" imgH="367"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9" name="SUBTITLE placeholder 1"/>
          <p:cNvSpPr>
            <a:spLocks noGrp="1"/>
          </p:cNvSpPr>
          <p:nvPr>
            <p:ph type="body" sz="quarter" idx="43" hasCustomPrompt="1"/>
          </p:nvPr>
        </p:nvSpPr>
        <p:spPr>
          <a:xfrm>
            <a:off x="432198" y="465085"/>
            <a:ext cx="8388000" cy="184666"/>
          </a:xfrm>
        </p:spPr>
        <p:txBody>
          <a:bodyPr>
            <a:noAutofit/>
          </a:bodyPr>
          <a:lstStyle>
            <a:lvl1pPr marL="0" indent="0">
              <a:lnSpc>
                <a:spcPct val="100000"/>
              </a:lnSpc>
              <a:spcBef>
                <a:spcPts val="0"/>
              </a:spcBef>
              <a:buFontTx/>
              <a:buNone/>
              <a:defRPr sz="120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11340000" cy="684000"/>
          </a:xfrm>
        </p:spPr>
        <p:txBody>
          <a:bodyPr>
            <a:noAutofit/>
          </a:bodyPr>
          <a:lstStyle>
            <a:lvl1pPr>
              <a:defRPr/>
            </a:lvl1pPr>
          </a:lstStyle>
          <a:p>
            <a:r>
              <a:rPr lang="en-US" dirty="0" smtClean="0"/>
              <a:t>Click to add Slide Title – increase font size for large audience – max. two lines</a:t>
            </a:r>
            <a:endParaRPr lang="en-GB" dirty="0"/>
          </a:p>
        </p:txBody>
      </p:sp>
      <p:sp>
        <p:nvSpPr>
          <p:cNvPr id="9" name="CONTENT Placeholder 1"/>
          <p:cNvSpPr>
            <a:spLocks noGrp="1"/>
          </p:cNvSpPr>
          <p:nvPr>
            <p:ph sz="quarter" idx="72"/>
          </p:nvPr>
        </p:nvSpPr>
        <p:spPr>
          <a:xfrm>
            <a:off x="432198" y="1522800"/>
            <a:ext cx="11340000" cy="487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32198" y="6634236"/>
            <a:ext cx="7704000" cy="123111"/>
          </a:xfrm>
        </p:spPr>
        <p:txBody>
          <a:bodyPr bIns="0" anchor="b" anchorCtr="0">
            <a:spAutoFit/>
          </a:bodyPr>
          <a:lstStyle>
            <a:lvl1pPr marL="360363" indent="-360363">
              <a:spcBef>
                <a:spcPts val="0"/>
              </a:spcBef>
              <a:buFontTx/>
              <a:buNone/>
              <a:tabLst>
                <a:tab pos="360363" algn="l"/>
              </a:tabLst>
              <a:defRPr sz="800"/>
            </a:lvl1pPr>
            <a:lvl2pPr marL="360363" indent="-360363">
              <a:buNone/>
              <a:defRPr/>
            </a:lvl2pPr>
          </a:lstStyle>
          <a:p>
            <a:pPr lvl="0"/>
            <a:r>
              <a:rPr lang="en-US" dirty="0" smtClean="0"/>
              <a:t>Source:</a:t>
            </a:r>
          </a:p>
        </p:txBody>
      </p:sp>
      <p:sp>
        <p:nvSpPr>
          <p:cNvPr id="12" name="Date Placeholder"/>
          <p:cNvSpPr>
            <a:spLocks noGrp="1"/>
          </p:cNvSpPr>
          <p:nvPr>
            <p:ph type="dt" sz="half" idx="69"/>
          </p:nvPr>
        </p:nvSpPr>
        <p:spPr>
          <a:xfrm>
            <a:off x="432197" y="6886754"/>
            <a:ext cx="2088000" cy="144000"/>
          </a:xfrm>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3"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332779840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orient="horz" pos="411">
          <p15:clr>
            <a:srgbClr val="F26B43"/>
          </p15:clr>
        </p15:guide>
        <p15:guide id="3" orient="horz" pos="293">
          <p15:clr>
            <a:srgbClr val="F26B43"/>
          </p15:clr>
        </p15:guide>
        <p15:guide id="16" orient="horz" pos="4178">
          <p15:clr>
            <a:srgbClr val="F26B43"/>
          </p15:clr>
        </p15:guide>
        <p15:guide id="17" orient="horz" pos="4258">
          <p15:clr>
            <a:srgbClr val="F26B43"/>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Description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6" name="think-cell Slide" r:id="rId4" imgW="366" imgH="367" progId="TCLayout.ActiveDocument.1">
                  <p:embed/>
                </p:oleObj>
              </mc:Choice>
              <mc:Fallback>
                <p:oleObj name="think-cell Slide" r:id="rId4" imgW="366" imgH="367"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9" name="SUBTITLE placeholder 1"/>
          <p:cNvSpPr>
            <a:spLocks noGrp="1"/>
          </p:cNvSpPr>
          <p:nvPr>
            <p:ph type="body" sz="quarter" idx="43" hasCustomPrompt="1"/>
          </p:nvPr>
        </p:nvSpPr>
        <p:spPr>
          <a:xfrm>
            <a:off x="432198" y="465085"/>
            <a:ext cx="8388000" cy="184666"/>
          </a:xfrm>
        </p:spPr>
        <p:txBody>
          <a:bodyPr>
            <a:noAutofit/>
          </a:bodyPr>
          <a:lstStyle>
            <a:lvl1pPr marL="0" indent="0">
              <a:lnSpc>
                <a:spcPct val="100000"/>
              </a:lnSpc>
              <a:spcBef>
                <a:spcPts val="0"/>
              </a:spcBef>
              <a:buFontTx/>
              <a:buNone/>
              <a:defRPr sz="120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11340000" cy="684000"/>
          </a:xfrm>
        </p:spPr>
        <p:txBody>
          <a:bodyPr>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32198" y="1522800"/>
            <a:ext cx="11340000" cy="246221"/>
          </a:xfrm>
        </p:spPr>
        <p:txBody>
          <a:bodyPr>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32198" y="1800000"/>
            <a:ext cx="11340000" cy="460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32198" y="6634236"/>
            <a:ext cx="7704000" cy="123111"/>
          </a:xfrm>
        </p:spPr>
        <p:txBody>
          <a:bodyPr bIns="0" anchor="b" anchorCtr="0">
            <a:spAutoFit/>
          </a:bodyPr>
          <a:lstStyle>
            <a:lvl1pPr marL="360363" indent="-360363">
              <a:spcBef>
                <a:spcPts val="0"/>
              </a:spcBef>
              <a:buFontTx/>
              <a:buNone/>
              <a:tabLst>
                <a:tab pos="360363" algn="l"/>
              </a:tabLst>
              <a:defRPr sz="800"/>
            </a:lvl1pPr>
            <a:lvl2pPr marL="360363" indent="-360363">
              <a:buNone/>
              <a:defRPr/>
            </a:lvl2pPr>
          </a:lstStyle>
          <a:p>
            <a:pPr lvl="0"/>
            <a:r>
              <a:rPr lang="en-US" dirty="0" smtClean="0"/>
              <a:t>Source:</a:t>
            </a:r>
          </a:p>
        </p:txBody>
      </p:sp>
      <p:sp>
        <p:nvSpPr>
          <p:cNvPr id="12" name="Date Placeholder"/>
          <p:cNvSpPr>
            <a:spLocks noGrp="1"/>
          </p:cNvSpPr>
          <p:nvPr>
            <p:ph type="dt" sz="half" idx="69"/>
          </p:nvPr>
        </p:nvSpPr>
        <p:spPr>
          <a:xfrm>
            <a:off x="432197" y="6886754"/>
            <a:ext cx="2088000" cy="144000"/>
          </a:xfrm>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3"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23354180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11">
          <p15:clr>
            <a:srgbClr val="F26B43"/>
          </p15:clr>
        </p15:guide>
        <p15:guide id="2" orient="horz" pos="293">
          <p15:clr>
            <a:srgbClr val="F26B43"/>
          </p15:clr>
        </p15:guide>
        <p15:guide id="3" orient="horz" pos="1115">
          <p15:clr>
            <a:srgbClr val="F26B43"/>
          </p15:clr>
        </p15:guide>
        <p15:guide id="4" orient="horz" pos="4178">
          <p15:clr>
            <a:srgbClr val="F26B43"/>
          </p15:clr>
        </p15:guide>
        <p15:guide id="5" orient="horz" pos="4258">
          <p15:clr>
            <a:srgbClr val="F26B43"/>
          </p15:clr>
        </p15:guide>
        <p15:guide id="0" orient="horz" pos="1133">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10" name="think-cell Slide" r:id="rId4" imgW="366" imgH="367" progId="TCLayout.ActiveDocument.1">
                  <p:embed/>
                </p:oleObj>
              </mc:Choice>
              <mc:Fallback>
                <p:oleObj name="think-cell Slide" r:id="rId4" imgW="366" imgH="367"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9" name="SUBTITLE placeholder 1"/>
          <p:cNvSpPr>
            <a:spLocks noGrp="1"/>
          </p:cNvSpPr>
          <p:nvPr>
            <p:ph type="body" sz="quarter" idx="43" hasCustomPrompt="1"/>
          </p:nvPr>
        </p:nvSpPr>
        <p:spPr>
          <a:xfrm>
            <a:off x="432198" y="465085"/>
            <a:ext cx="8388000" cy="184666"/>
          </a:xfrm>
        </p:spPr>
        <p:txBody>
          <a:bodyPr bIns="0">
            <a:noAutofit/>
          </a:bodyPr>
          <a:lstStyle>
            <a:lvl1pPr marL="0" indent="0">
              <a:lnSpc>
                <a:spcPct val="100000"/>
              </a:lnSpc>
              <a:spcBef>
                <a:spcPts val="0"/>
              </a:spcBef>
              <a:buFontTx/>
              <a:buNone/>
              <a:defRPr sz="120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11340000" cy="684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32198" y="1522800"/>
            <a:ext cx="5558400" cy="246221"/>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32198" y="1800000"/>
            <a:ext cx="5558400" cy="460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6213798" y="1522800"/>
            <a:ext cx="5558400" cy="246221"/>
          </a:xfrm>
        </p:spPr>
        <p:txBody>
          <a:bodyPr bIns="0">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6213798" y="1800000"/>
            <a:ext cx="5558400" cy="460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32198" y="6634236"/>
            <a:ext cx="7704000" cy="123111"/>
          </a:xfrm>
        </p:spPr>
        <p:txBody>
          <a:bodyPr bIns="0" anchor="b" anchorCtr="0">
            <a:spAutoFit/>
          </a:bodyPr>
          <a:lstStyle>
            <a:lvl1pPr marL="360363" indent="-360363">
              <a:spcBef>
                <a:spcPts val="0"/>
              </a:spcBef>
              <a:buFontTx/>
              <a:buNone/>
              <a:tabLst>
                <a:tab pos="360363" algn="l"/>
              </a:tabLst>
              <a:defRPr sz="800"/>
            </a:lvl1pPr>
            <a:lvl2pPr marL="360363" indent="-360363">
              <a:buNone/>
              <a:defRPr/>
            </a:lvl2pPr>
          </a:lstStyle>
          <a:p>
            <a:pPr lvl="0"/>
            <a:r>
              <a:rPr lang="en-US" dirty="0" smtClean="0"/>
              <a:t>Source:</a:t>
            </a:r>
          </a:p>
        </p:txBody>
      </p:sp>
      <p:sp>
        <p:nvSpPr>
          <p:cNvPr id="5" name="Date Placeholder"/>
          <p:cNvSpPr>
            <a:spLocks noGrp="1"/>
          </p:cNvSpPr>
          <p:nvPr>
            <p:ph type="dt" sz="half" idx="69"/>
          </p:nvPr>
        </p:nvSpPr>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bIns="0">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15"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2960901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292">
          <p15:clr>
            <a:srgbClr val="F26B43"/>
          </p15:clr>
        </p15:guide>
        <p15:guide id="6" pos="3776">
          <p15:clr>
            <a:srgbClr val="F26B43"/>
          </p15:clr>
        </p15:guide>
        <p15:guide id="12" orient="horz" pos="411">
          <p15:clr>
            <a:srgbClr val="F26B43"/>
          </p15:clr>
        </p15:guide>
        <p15:guide id="13" orient="horz" pos="889">
          <p15:clr>
            <a:srgbClr val="F26B43"/>
          </p15:clr>
        </p15:guide>
        <p15:guide id="15" orient="horz" pos="4178">
          <p15:clr>
            <a:srgbClr val="F26B43"/>
          </p15:clr>
        </p15:guide>
        <p15:guide id="16" orient="horz" pos="4258">
          <p15:clr>
            <a:srgbClr val="F26B43"/>
          </p15:clr>
        </p15:guide>
        <p15:guide id="17" orient="horz" pos="1115">
          <p15:clr>
            <a:srgbClr val="F26B43"/>
          </p15:clr>
        </p15:guide>
        <p15:guide id="18" pos="3914">
          <p15:clr>
            <a:srgbClr val="F26B43"/>
          </p15:clr>
        </p15:guide>
        <p15:guide id="19" orient="horz" pos="1133">
          <p15:clr>
            <a:srgbClr val="F26B43"/>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s – horizontal">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4" name="think-cell Slide" r:id="rId4" imgW="366" imgH="367" progId="TCLayout.ActiveDocument.1">
                  <p:embed/>
                </p:oleObj>
              </mc:Choice>
              <mc:Fallback>
                <p:oleObj name="think-cell Slide" r:id="rId4" imgW="366" imgH="367"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9" name="SUBTITLE placeholder 1"/>
          <p:cNvSpPr>
            <a:spLocks noGrp="1"/>
          </p:cNvSpPr>
          <p:nvPr>
            <p:ph type="body" sz="quarter" idx="43" hasCustomPrompt="1"/>
          </p:nvPr>
        </p:nvSpPr>
        <p:spPr>
          <a:xfrm>
            <a:off x="432198" y="465085"/>
            <a:ext cx="8388000" cy="184666"/>
          </a:xfrm>
        </p:spPr>
        <p:txBody>
          <a:bodyPr bIns="0">
            <a:noAutofit/>
          </a:bodyPr>
          <a:lstStyle>
            <a:lvl1pPr marL="0" indent="0">
              <a:lnSpc>
                <a:spcPct val="100000"/>
              </a:lnSpc>
              <a:spcBef>
                <a:spcPts val="0"/>
              </a:spcBef>
              <a:buFontTx/>
              <a:buNone/>
              <a:defRPr sz="120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11340000" cy="684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32198" y="1522800"/>
            <a:ext cx="11340000" cy="246221"/>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32198" y="1800000"/>
            <a:ext cx="11340000"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432198" y="4077169"/>
            <a:ext cx="11340000" cy="246221"/>
          </a:xfrm>
        </p:spPr>
        <p:txBody>
          <a:bodyPr bIns="0">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432198" y="4356000"/>
            <a:ext cx="11340000"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32198" y="6634236"/>
            <a:ext cx="7704000" cy="123111"/>
          </a:xfrm>
        </p:spPr>
        <p:txBody>
          <a:bodyPr bIns="0" anchor="b" anchorCtr="0">
            <a:spAutoFit/>
          </a:bodyPr>
          <a:lstStyle>
            <a:lvl1pPr marL="360363" indent="-360363">
              <a:spcBef>
                <a:spcPts val="0"/>
              </a:spcBef>
              <a:buFontTx/>
              <a:buNone/>
              <a:tabLst>
                <a:tab pos="360363" algn="l"/>
              </a:tabLst>
              <a:defRPr sz="800"/>
            </a:lvl1pPr>
            <a:lvl2pPr marL="360363" indent="-360363">
              <a:buNone/>
              <a:defRPr/>
            </a:lvl2pPr>
          </a:lstStyle>
          <a:p>
            <a:pPr lvl="0"/>
            <a:r>
              <a:rPr lang="en-US" dirty="0" smtClean="0"/>
              <a:t>Source:</a:t>
            </a:r>
          </a:p>
        </p:txBody>
      </p:sp>
      <p:sp>
        <p:nvSpPr>
          <p:cNvPr id="5" name="Date Placeholder"/>
          <p:cNvSpPr>
            <a:spLocks noGrp="1"/>
          </p:cNvSpPr>
          <p:nvPr>
            <p:ph type="dt" sz="half" idx="69"/>
          </p:nvPr>
        </p:nvSpPr>
        <p:spPr>
          <a:xfrm>
            <a:off x="432198" y="6886754"/>
            <a:ext cx="2088000" cy="144000"/>
          </a:xfrm>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bIns="0">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27"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398679324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2">
          <p15:clr>
            <a:srgbClr val="F26B43"/>
          </p15:clr>
        </p15:guide>
        <p15:guide id="2" orient="horz" pos="4178">
          <p15:clr>
            <a:srgbClr val="F26B43"/>
          </p15:clr>
        </p15:guide>
        <p15:guide id="4" orient="horz" pos="2743">
          <p15:clr>
            <a:srgbClr val="F26B43"/>
          </p15:clr>
        </p15:guide>
        <p15:guide id="5" orient="horz" pos="410">
          <p15:clr>
            <a:srgbClr val="F26B43"/>
          </p15:clr>
        </p15:guide>
        <p15:guide id="6" orient="horz" pos="4258">
          <p15:clr>
            <a:srgbClr val="F26B43"/>
          </p15:clr>
        </p15:guide>
        <p15:guide id="7" orient="horz" pos="2724">
          <p15:clr>
            <a:srgbClr val="F26B43"/>
          </p15:clr>
        </p15:guide>
        <p15:guide id="8" orient="horz" pos="2568">
          <p15:clr>
            <a:srgbClr val="F26B43"/>
          </p15:clr>
        </p15:guide>
        <p15:guide id="9" orient="horz" pos="2428">
          <p15:clr>
            <a:srgbClr val="F26B43"/>
          </p15:clr>
        </p15:guide>
        <p15:guide id="10" orient="horz" pos="1115">
          <p15:clr>
            <a:srgbClr val="F26B43"/>
          </p15:clr>
        </p15:guide>
        <p15:guide id="11" orient="horz" pos="1133">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Page – Picture (Dark Picture)">
    <p:bg>
      <p:bgPr>
        <a:solidFill>
          <a:srgbClr val="E6E8E9"/>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0" hasCustomPrompt="1"/>
          </p:nvPr>
        </p:nvSpPr>
        <p:spPr>
          <a:xfrm>
            <a:off x="0" y="0"/>
            <a:ext cx="12192000" cy="6858000"/>
          </a:xfrm>
        </p:spPr>
        <p:txBody>
          <a:bodyPr/>
          <a:lstStyle>
            <a:lvl1pPr marL="0" indent="0">
              <a:buFontTx/>
              <a:buNone/>
              <a:defRPr baseline="0"/>
            </a:lvl1pPr>
          </a:lstStyle>
          <a:p>
            <a:r>
              <a:rPr lang="en-US" dirty="0" smtClean="0"/>
              <a:t> </a:t>
            </a:r>
            <a:endParaRPr lang="en-GB" dirty="0"/>
          </a:p>
        </p:txBody>
      </p:sp>
      <p:sp>
        <p:nvSpPr>
          <p:cNvPr id="2" name="TITLE placeholder 1"/>
          <p:cNvSpPr>
            <a:spLocks noGrp="1"/>
          </p:cNvSpPr>
          <p:nvPr>
            <p:ph type="ctrTitle" hasCustomPrompt="1"/>
          </p:nvPr>
        </p:nvSpPr>
        <p:spPr>
          <a:xfrm>
            <a:off x="431802" y="4074530"/>
            <a:ext cx="11342769" cy="900000"/>
          </a:xfrm>
          <a:prstGeom prst="rect">
            <a:avLst/>
          </a:prstGeom>
        </p:spPr>
        <p:txBody>
          <a:bodyPr wrap="square" bIns="0" anchor="b" anchorCtr="0">
            <a:noAutofit/>
          </a:bodyPr>
          <a:lstStyle>
            <a:lvl1pPr algn="l">
              <a:lnSpc>
                <a:spcPct val="90000"/>
              </a:lnSpc>
              <a:defRPr sz="2600">
                <a:solidFill>
                  <a:schemeClr val="bg1"/>
                </a:solidFill>
              </a:defRPr>
            </a:lvl1pPr>
          </a:lstStyle>
          <a:p>
            <a:r>
              <a:rPr lang="en-GB" dirty="0" smtClean="0"/>
              <a:t>Click to add presentation title – subtitle </a:t>
            </a:r>
            <a:br>
              <a:rPr lang="en-GB" dirty="0" smtClean="0"/>
            </a:br>
            <a:r>
              <a:rPr lang="en-GB" dirty="0" smtClean="0"/>
              <a:t>– max. two lines</a:t>
            </a:r>
            <a:endParaRPr lang="en-GB" dirty="0"/>
          </a:p>
        </p:txBody>
      </p:sp>
      <p:sp>
        <p:nvSpPr>
          <p:cNvPr id="3" name="SUBTITLE placeholder 1"/>
          <p:cNvSpPr>
            <a:spLocks noGrp="1"/>
          </p:cNvSpPr>
          <p:nvPr>
            <p:ph type="subTitle" idx="1" hasCustomPrompt="1"/>
          </p:nvPr>
        </p:nvSpPr>
        <p:spPr>
          <a:xfrm>
            <a:off x="431802" y="5077820"/>
            <a:ext cx="11342769" cy="184666"/>
          </a:xfrm>
          <a:prstGeom prst="rect">
            <a:avLst/>
          </a:prstGeom>
        </p:spPr>
        <p:txBody>
          <a:bodyPr anchor="t" anchorCtr="0">
            <a:noAutofit/>
          </a:bodyPr>
          <a:lstStyle>
            <a:lvl1pPr marL="0" indent="0" algn="l">
              <a:spcAft>
                <a:spcPts val="0"/>
              </a:spcAft>
              <a:buNone/>
              <a:defRPr sz="975" baseline="0">
                <a:solidFill>
                  <a:schemeClr val="bg1"/>
                </a:solidFill>
                <a:latin typeface="Danske Text" panose="00000400000000000000" pitchFamily="2" charset="0"/>
              </a:defRPr>
            </a:lvl1pPr>
            <a:lvl2pPr marL="371494" indent="0" algn="ctr">
              <a:buNone/>
              <a:defRPr sz="1625"/>
            </a:lvl2pPr>
            <a:lvl3pPr marL="742987" indent="0" algn="ctr">
              <a:buNone/>
              <a:defRPr sz="1463"/>
            </a:lvl3pPr>
            <a:lvl4pPr marL="1114481" indent="0" algn="ctr">
              <a:buNone/>
              <a:defRPr sz="1300"/>
            </a:lvl4pPr>
            <a:lvl5pPr marL="1485974" indent="0" algn="ctr">
              <a:buNone/>
              <a:defRPr sz="1300"/>
            </a:lvl5pPr>
            <a:lvl6pPr marL="1857468" indent="0" algn="ctr">
              <a:buNone/>
              <a:defRPr sz="1300"/>
            </a:lvl6pPr>
            <a:lvl7pPr marL="2228962" indent="0" algn="ctr">
              <a:buNone/>
              <a:defRPr sz="1300"/>
            </a:lvl7pPr>
            <a:lvl8pPr marL="2600455" indent="0" algn="ctr">
              <a:buNone/>
              <a:defRPr sz="1300"/>
            </a:lvl8pPr>
            <a:lvl9pPr marL="2971949" indent="0" algn="ctr">
              <a:buNone/>
              <a:defRPr sz="1300"/>
            </a:lvl9pPr>
          </a:lstStyle>
          <a:p>
            <a:pPr lvl="0"/>
            <a:r>
              <a:rPr lang="en-GB" dirty="0" smtClean="0"/>
              <a:t>Click to add document type / audience / date [</a:t>
            </a:r>
            <a:r>
              <a:rPr lang="en-GB" dirty="0" err="1" smtClean="0"/>
              <a:t>dd</a:t>
            </a:r>
            <a:r>
              <a:rPr lang="en-GB" dirty="0" smtClean="0"/>
              <a:t> </a:t>
            </a:r>
            <a:r>
              <a:rPr lang="en-GB" dirty="0" err="1" smtClean="0"/>
              <a:t>mmmm</a:t>
            </a:r>
            <a:r>
              <a:rPr lang="en-GB" dirty="0" smtClean="0"/>
              <a:t> </a:t>
            </a:r>
            <a:r>
              <a:rPr lang="en-GB" dirty="0" err="1" smtClean="0"/>
              <a:t>yyyy</a:t>
            </a:r>
            <a:r>
              <a:rPr lang="en-GB" dirty="0" smtClean="0"/>
              <a:t>]</a:t>
            </a:r>
          </a:p>
        </p:txBody>
      </p:sp>
      <p:sp>
        <p:nvSpPr>
          <p:cNvPr id="9" name="TextBox 8"/>
          <p:cNvSpPr txBox="1"/>
          <p:nvPr userDrawn="1"/>
        </p:nvSpPr>
        <p:spPr>
          <a:xfrm>
            <a:off x="2460000" y="-322444"/>
            <a:ext cx="7272000" cy="289506"/>
          </a:xfrm>
          <a:prstGeom prst="rect">
            <a:avLst/>
          </a:prstGeom>
          <a:noFill/>
        </p:spPr>
        <p:txBody>
          <a:bodyPr wrap="none" lIns="58500" tIns="58500" rIns="58500" bIns="58500" rtlCol="0">
            <a:noAutofit/>
          </a:bodyPr>
          <a:lstStyle/>
          <a:p>
            <a:pPr marL="0" indent="0">
              <a:lnSpc>
                <a:spcPct val="110000"/>
              </a:lnSpc>
              <a:spcBef>
                <a:spcPts val="488"/>
              </a:spcBef>
              <a:buClr>
                <a:srgbClr val="003755"/>
              </a:buClr>
              <a:buFontTx/>
              <a:buNone/>
            </a:pPr>
            <a:r>
              <a:rPr lang="en-GB" sz="975" dirty="0" smtClean="0">
                <a:solidFill>
                  <a:srgbClr val="E65A6D"/>
                </a:solidFill>
              </a:rPr>
              <a:t>Use this layout page when you have</a:t>
            </a:r>
            <a:r>
              <a:rPr lang="en-GB" sz="975" baseline="0" dirty="0" smtClean="0">
                <a:solidFill>
                  <a:srgbClr val="E65A6D"/>
                </a:solidFill>
              </a:rPr>
              <a:t> a picture that is </a:t>
            </a:r>
            <a:r>
              <a:rPr lang="en-GB" sz="975" b="1" baseline="0" dirty="0" smtClean="0">
                <a:solidFill>
                  <a:srgbClr val="E65A6D"/>
                </a:solidFill>
              </a:rPr>
              <a:t>dark</a:t>
            </a:r>
            <a:r>
              <a:rPr lang="en-GB" sz="975" baseline="0" dirty="0" smtClean="0">
                <a:solidFill>
                  <a:srgbClr val="E65A6D"/>
                </a:solidFill>
              </a:rPr>
              <a:t>. The logo is different when the picture is very light.</a:t>
            </a:r>
            <a:endParaRPr lang="en-GB" sz="975" dirty="0">
              <a:solidFill>
                <a:srgbClr val="E65A6D"/>
              </a:solidFill>
            </a:endParaRPr>
          </a:p>
        </p:txBody>
      </p:sp>
      <p:sp>
        <p:nvSpPr>
          <p:cNvPr id="15" name="Danske Bank LOGO"/>
          <p:cNvSpPr>
            <a:spLocks noGrp="1"/>
          </p:cNvSpPr>
          <p:nvPr>
            <p:ph type="body" sz="quarter" idx="11" hasCustomPrompt="1"/>
          </p:nvPr>
        </p:nvSpPr>
        <p:spPr>
          <a:xfrm>
            <a:off x="9754139" y="244203"/>
            <a:ext cx="2020431" cy="247147"/>
          </a:xfrm>
          <a:blipFill>
            <a:blip r:embed="rId2"/>
            <a:stretch>
              <a:fillRect/>
            </a:stretch>
          </a:blipFill>
        </p:spPr>
        <p:txBody>
          <a:bodyPr/>
          <a:lstStyle>
            <a:lvl1pPr marL="0" indent="0">
              <a:buNone/>
              <a:defRPr baseline="0"/>
            </a:lvl1pPr>
            <a:lvl2pPr marL="117382" indent="0">
              <a:buNone/>
              <a:defRPr/>
            </a:lvl2pPr>
            <a:lvl3pPr marL="234012" indent="0">
              <a:buNone/>
              <a:defRPr/>
            </a:lvl3pPr>
            <a:lvl4pPr marL="351018" indent="0">
              <a:buNone/>
              <a:defRPr/>
            </a:lvl4pPr>
            <a:lvl5pPr marL="468023" indent="0">
              <a:buNone/>
              <a:defRPr/>
            </a:lvl5pPr>
          </a:lstStyle>
          <a:p>
            <a:pPr lvl="0"/>
            <a:r>
              <a:rPr lang="en-US" dirty="0" smtClean="0"/>
              <a:t> </a:t>
            </a:r>
          </a:p>
        </p:txBody>
      </p:sp>
    </p:spTree>
    <p:extLst>
      <p:ext uri="{BB962C8B-B14F-4D97-AF65-F5344CB8AC3E}">
        <p14:creationId xmlns:p14="http://schemas.microsoft.com/office/powerpoint/2010/main" val="16622169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566" userDrawn="1">
          <p15:clr>
            <a:srgbClr val="F26B43"/>
          </p15:clr>
        </p15:guide>
        <p15:guide id="2" orient="horz" pos="3198" userDrawn="1">
          <p15:clr>
            <a:srgbClr val="F26B43"/>
          </p15:clr>
        </p15:guide>
        <p15:guide id="3" orient="horz" pos="3135" userDrawn="1">
          <p15:clr>
            <a:srgbClr val="F26B43"/>
          </p15:clr>
        </p15:guide>
        <p15:guide id="4" orient="horz" pos="3315" userDrawn="1">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s – wide righ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8" name="think-cell Slide" r:id="rId4" imgW="366" imgH="367" progId="TCLayout.ActiveDocument.1">
                  <p:embed/>
                </p:oleObj>
              </mc:Choice>
              <mc:Fallback>
                <p:oleObj name="think-cell Slide" r:id="rId4" imgW="366" imgH="367"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9" name="SUBTITLE placeholder 1"/>
          <p:cNvSpPr>
            <a:spLocks noGrp="1"/>
          </p:cNvSpPr>
          <p:nvPr>
            <p:ph type="body" sz="quarter" idx="43" hasCustomPrompt="1"/>
          </p:nvPr>
        </p:nvSpPr>
        <p:spPr>
          <a:xfrm>
            <a:off x="432198" y="465085"/>
            <a:ext cx="8388000" cy="184666"/>
          </a:xfrm>
        </p:spPr>
        <p:txBody>
          <a:bodyPr bIns="0">
            <a:noAutofit/>
          </a:bodyPr>
          <a:lstStyle>
            <a:lvl1pPr marL="0" indent="0">
              <a:lnSpc>
                <a:spcPct val="100000"/>
              </a:lnSpc>
              <a:spcBef>
                <a:spcPts val="0"/>
              </a:spcBef>
              <a:buFontTx/>
              <a:buNone/>
              <a:defRPr sz="120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11340000" cy="684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32198" y="1522800"/>
            <a:ext cx="3636000" cy="246221"/>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32198" y="1800000"/>
            <a:ext cx="3636000" cy="460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4284198" y="1522800"/>
            <a:ext cx="7488000" cy="246221"/>
          </a:xfrm>
        </p:spPr>
        <p:txBody>
          <a:bodyPr>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4284198" y="1800000"/>
            <a:ext cx="7488000" cy="460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32198" y="6634236"/>
            <a:ext cx="7704000" cy="123111"/>
          </a:xfrm>
        </p:spPr>
        <p:txBody>
          <a:bodyPr bIns="0" anchor="b" anchorCtr="0">
            <a:spAutoFit/>
          </a:bodyPr>
          <a:lstStyle>
            <a:lvl1pPr marL="360363" indent="-360363">
              <a:spcBef>
                <a:spcPts val="0"/>
              </a:spcBef>
              <a:buFontTx/>
              <a:buNone/>
              <a:tabLst>
                <a:tab pos="360363" algn="l"/>
              </a:tabLst>
              <a:defRPr sz="800"/>
            </a:lvl1pPr>
            <a:lvl2pPr marL="360363" indent="-360363">
              <a:buNone/>
              <a:defRPr/>
            </a:lvl2pPr>
          </a:lstStyle>
          <a:p>
            <a:pPr lvl="0"/>
            <a:r>
              <a:rPr lang="en-US" dirty="0" smtClean="0"/>
              <a:t>Source:</a:t>
            </a:r>
          </a:p>
        </p:txBody>
      </p:sp>
      <p:sp>
        <p:nvSpPr>
          <p:cNvPr id="5" name="Date Placeholder"/>
          <p:cNvSpPr>
            <a:spLocks noGrp="1"/>
          </p:cNvSpPr>
          <p:nvPr>
            <p:ph type="dt" sz="half" idx="69"/>
          </p:nvPr>
        </p:nvSpPr>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bIns="0">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24"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40709165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569">
          <p15:clr>
            <a:srgbClr val="F26B43"/>
          </p15:clr>
        </p15:guide>
        <p15:guide id="2" orient="horz" pos="411">
          <p15:clr>
            <a:srgbClr val="F26B43"/>
          </p15:clr>
        </p15:guide>
        <p15:guide id="3" orient="horz" pos="292">
          <p15:clr>
            <a:srgbClr val="F26B43"/>
          </p15:clr>
        </p15:guide>
        <p15:guide id="4" orient="horz" pos="4179">
          <p15:clr>
            <a:srgbClr val="F26B43"/>
          </p15:clr>
        </p15:guide>
        <p15:guide id="5" pos="2696">
          <p15:clr>
            <a:srgbClr val="F26B43"/>
          </p15:clr>
        </p15:guide>
        <p15:guide id="7" orient="horz" pos="1115">
          <p15:clr>
            <a:srgbClr val="F26B43"/>
          </p15:clr>
        </p15:guide>
        <p15:guide id="8" orient="horz" pos="4258">
          <p15:clr>
            <a:srgbClr val="F26B43"/>
          </p15:clr>
        </p15:guide>
        <p15:guide id="9" orient="horz" pos="1133">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s – wide left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82" name="think-cell Slide" r:id="rId4" imgW="366" imgH="367" progId="TCLayout.ActiveDocument.1">
                  <p:embed/>
                </p:oleObj>
              </mc:Choice>
              <mc:Fallback>
                <p:oleObj name="think-cell Slide" r:id="rId4" imgW="366" imgH="367"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9" name="SUBTITLE placeholder 1"/>
          <p:cNvSpPr>
            <a:spLocks noGrp="1"/>
          </p:cNvSpPr>
          <p:nvPr>
            <p:ph type="body" sz="quarter" idx="43" hasCustomPrompt="1"/>
          </p:nvPr>
        </p:nvSpPr>
        <p:spPr>
          <a:xfrm>
            <a:off x="432198" y="465085"/>
            <a:ext cx="8388000" cy="184666"/>
          </a:xfrm>
        </p:spPr>
        <p:txBody>
          <a:bodyPr bIns="0">
            <a:noAutofit/>
          </a:bodyPr>
          <a:lstStyle>
            <a:lvl1pPr marL="0" indent="0">
              <a:lnSpc>
                <a:spcPct val="100000"/>
              </a:lnSpc>
              <a:spcBef>
                <a:spcPts val="0"/>
              </a:spcBef>
              <a:buFontTx/>
              <a:buNone/>
              <a:defRPr sz="120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11340000" cy="684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32198" y="1522800"/>
            <a:ext cx="7488000" cy="246221"/>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32198" y="1800000"/>
            <a:ext cx="7488000" cy="460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8136198" y="1522800"/>
            <a:ext cx="3636000" cy="246221"/>
          </a:xfrm>
        </p:spPr>
        <p:txBody>
          <a:bodyPr>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8136198" y="1800000"/>
            <a:ext cx="3636000" cy="460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32198" y="6634236"/>
            <a:ext cx="7704000" cy="123111"/>
          </a:xfrm>
        </p:spPr>
        <p:txBody>
          <a:bodyPr bIns="0" anchor="b" anchorCtr="0">
            <a:spAutoFit/>
          </a:bodyPr>
          <a:lstStyle>
            <a:lvl1pPr marL="360363" indent="-360363">
              <a:spcBef>
                <a:spcPts val="0"/>
              </a:spcBef>
              <a:buFontTx/>
              <a:buNone/>
              <a:tabLst>
                <a:tab pos="360363" algn="l"/>
              </a:tabLst>
              <a:defRPr sz="800"/>
            </a:lvl1pPr>
            <a:lvl2pPr marL="360363" indent="-360363">
              <a:buNone/>
              <a:defRPr/>
            </a:lvl2pPr>
          </a:lstStyle>
          <a:p>
            <a:pPr lvl="0"/>
            <a:r>
              <a:rPr lang="en-US" dirty="0" smtClean="0"/>
              <a:t>Source:</a:t>
            </a:r>
          </a:p>
        </p:txBody>
      </p:sp>
      <p:sp>
        <p:nvSpPr>
          <p:cNvPr id="5" name="Date Placeholder"/>
          <p:cNvSpPr>
            <a:spLocks noGrp="1"/>
          </p:cNvSpPr>
          <p:nvPr>
            <p:ph type="dt" sz="half" idx="69"/>
          </p:nvPr>
        </p:nvSpPr>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bIns="0">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24"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4756387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11">
          <p15:clr>
            <a:srgbClr val="F26B43"/>
          </p15:clr>
        </p15:guide>
        <p15:guide id="2" orient="horz" pos="292">
          <p15:clr>
            <a:srgbClr val="F26B43"/>
          </p15:clr>
        </p15:guide>
        <p15:guide id="3" orient="horz" pos="4178">
          <p15:clr>
            <a:srgbClr val="F26B43"/>
          </p15:clr>
        </p15:guide>
        <p15:guide id="4" pos="4996">
          <p15:clr>
            <a:srgbClr val="F26B43"/>
          </p15:clr>
        </p15:guide>
        <p15:guide id="5" pos="5124">
          <p15:clr>
            <a:srgbClr val="F26B43"/>
          </p15:clr>
        </p15:guide>
        <p15:guide id="7" orient="horz" pos="1115">
          <p15:clr>
            <a:srgbClr val="F26B43"/>
          </p15:clr>
        </p15:guide>
        <p15:guide id="8" orient="horz" pos="4258">
          <p15:clr>
            <a:srgbClr val="F26B43"/>
          </p15:clr>
        </p15:guide>
        <p15:guide id="9" orient="horz" pos="1133">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06" name="think-cell Slide" r:id="rId4" imgW="366" imgH="367" progId="TCLayout.ActiveDocument.1">
                  <p:embed/>
                </p:oleObj>
              </mc:Choice>
              <mc:Fallback>
                <p:oleObj name="think-cell Slide" r:id="rId4" imgW="366" imgH="367"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9" name="SUBTITLE placeholder 1"/>
          <p:cNvSpPr>
            <a:spLocks noGrp="1"/>
          </p:cNvSpPr>
          <p:nvPr>
            <p:ph type="body" sz="quarter" idx="43" hasCustomPrompt="1"/>
          </p:nvPr>
        </p:nvSpPr>
        <p:spPr>
          <a:xfrm>
            <a:off x="432198" y="465085"/>
            <a:ext cx="8388000" cy="184666"/>
          </a:xfrm>
        </p:spPr>
        <p:txBody>
          <a:bodyPr bIns="0">
            <a:noAutofit/>
          </a:bodyPr>
          <a:lstStyle>
            <a:lvl1pPr marL="0" indent="0">
              <a:lnSpc>
                <a:spcPct val="100000"/>
              </a:lnSpc>
              <a:spcBef>
                <a:spcPts val="0"/>
              </a:spcBef>
              <a:buFontTx/>
              <a:buNone/>
              <a:defRPr sz="120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11340000" cy="684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32198" y="1522800"/>
            <a:ext cx="3636000" cy="246221"/>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32198" y="1800000"/>
            <a:ext cx="3636000" cy="460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4284198" y="1522800"/>
            <a:ext cx="3636000" cy="246221"/>
          </a:xfrm>
        </p:spPr>
        <p:txBody>
          <a:bodyPr>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4284198" y="1800000"/>
            <a:ext cx="3636000" cy="460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DESCRIPTION Placeholder 3"/>
          <p:cNvSpPr>
            <a:spLocks noGrp="1"/>
          </p:cNvSpPr>
          <p:nvPr>
            <p:ph type="body" sz="quarter" idx="75" hasCustomPrompt="1"/>
          </p:nvPr>
        </p:nvSpPr>
        <p:spPr>
          <a:xfrm>
            <a:off x="8136198" y="1522800"/>
            <a:ext cx="36360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18" name="CONTENT Placeholder 3"/>
          <p:cNvSpPr>
            <a:spLocks noGrp="1"/>
          </p:cNvSpPr>
          <p:nvPr>
            <p:ph sz="quarter" idx="76"/>
          </p:nvPr>
        </p:nvSpPr>
        <p:spPr>
          <a:xfrm>
            <a:off x="8136198" y="1800000"/>
            <a:ext cx="3636000" cy="460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32198" y="6634236"/>
            <a:ext cx="7704000" cy="123111"/>
          </a:xfrm>
        </p:spPr>
        <p:txBody>
          <a:bodyPr bIns="0" anchor="b" anchorCtr="0">
            <a:spAutoFit/>
          </a:bodyPr>
          <a:lstStyle>
            <a:lvl1pPr marL="360363" indent="-360363">
              <a:spcBef>
                <a:spcPts val="0"/>
              </a:spcBef>
              <a:buFontTx/>
              <a:buNone/>
              <a:tabLst>
                <a:tab pos="360363" algn="l"/>
              </a:tabLst>
              <a:defRPr sz="800"/>
            </a:lvl1pPr>
            <a:lvl2pPr marL="360363" indent="-360363">
              <a:buNone/>
              <a:defRPr/>
            </a:lvl2pPr>
          </a:lstStyle>
          <a:p>
            <a:pPr lvl="0"/>
            <a:r>
              <a:rPr lang="en-US" dirty="0" smtClean="0"/>
              <a:t>Source:</a:t>
            </a:r>
          </a:p>
        </p:txBody>
      </p:sp>
      <p:sp>
        <p:nvSpPr>
          <p:cNvPr id="5" name="Date Placeholder"/>
          <p:cNvSpPr>
            <a:spLocks noGrp="1"/>
          </p:cNvSpPr>
          <p:nvPr>
            <p:ph type="dt" sz="half" idx="69"/>
          </p:nvPr>
        </p:nvSpPr>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bIns="0">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24"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2798275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569">
          <p15:clr>
            <a:srgbClr val="F26B43"/>
          </p15:clr>
        </p15:guide>
        <p15:guide id="2" orient="horz" pos="411">
          <p15:clr>
            <a:srgbClr val="F26B43"/>
          </p15:clr>
        </p15:guide>
        <p15:guide id="3" orient="horz" pos="292">
          <p15:clr>
            <a:srgbClr val="F26B43"/>
          </p15:clr>
        </p15:guide>
        <p15:guide id="4" orient="horz" pos="4178">
          <p15:clr>
            <a:srgbClr val="F26B43"/>
          </p15:clr>
        </p15:guide>
        <p15:guide id="5" pos="4996">
          <p15:clr>
            <a:srgbClr val="F26B43"/>
          </p15:clr>
        </p15:guide>
        <p15:guide id="6" pos="2696">
          <p15:clr>
            <a:srgbClr val="F26B43"/>
          </p15:clr>
        </p15:guide>
        <p15:guide id="7" pos="5124">
          <p15:clr>
            <a:srgbClr val="F26B43"/>
          </p15:clr>
        </p15:guide>
        <p15:guide id="10" orient="horz" pos="4258">
          <p15:clr>
            <a:srgbClr val="F26B43"/>
          </p15:clr>
        </p15:guide>
        <p15:guide id="11" orient="horz" pos="1115">
          <p15:clr>
            <a:srgbClr val="F26B43"/>
          </p15:clr>
        </p15:guide>
        <p15:guide id="12" orient="horz" pos="1133">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Conten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30" name="think-cell Slide" r:id="rId4" imgW="366" imgH="367" progId="TCLayout.ActiveDocument.1">
                  <p:embed/>
                </p:oleObj>
              </mc:Choice>
              <mc:Fallback>
                <p:oleObj name="think-cell Slide" r:id="rId4" imgW="366" imgH="367"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9" name="SUBTITLE placeholder 1"/>
          <p:cNvSpPr>
            <a:spLocks noGrp="1"/>
          </p:cNvSpPr>
          <p:nvPr>
            <p:ph type="body" sz="quarter" idx="43" hasCustomPrompt="1"/>
          </p:nvPr>
        </p:nvSpPr>
        <p:spPr>
          <a:xfrm>
            <a:off x="432198" y="465085"/>
            <a:ext cx="8388000" cy="184666"/>
          </a:xfrm>
        </p:spPr>
        <p:txBody>
          <a:bodyPr bIns="0">
            <a:noAutofit/>
          </a:bodyPr>
          <a:lstStyle>
            <a:lvl1pPr marL="0" indent="0">
              <a:lnSpc>
                <a:spcPct val="100000"/>
              </a:lnSpc>
              <a:spcBef>
                <a:spcPts val="0"/>
              </a:spcBef>
              <a:buFontTx/>
              <a:buNone/>
              <a:defRPr sz="120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11340000" cy="684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32198" y="1522800"/>
            <a:ext cx="5562000" cy="246221"/>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32198" y="1800000"/>
            <a:ext cx="5562000"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432198" y="4077169"/>
            <a:ext cx="5562000" cy="246221"/>
          </a:xfrm>
        </p:spPr>
        <p:txBody>
          <a:bodyPr bIns="0">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432198" y="4356000"/>
            <a:ext cx="5562000"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DESCRIPTION Placeholder 3"/>
          <p:cNvSpPr>
            <a:spLocks noGrp="1"/>
          </p:cNvSpPr>
          <p:nvPr>
            <p:ph type="body" sz="quarter" idx="75" hasCustomPrompt="1"/>
          </p:nvPr>
        </p:nvSpPr>
        <p:spPr>
          <a:xfrm>
            <a:off x="6208998" y="1522800"/>
            <a:ext cx="55620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18" name="CONTENT Placeholder 3"/>
          <p:cNvSpPr>
            <a:spLocks noGrp="1"/>
          </p:cNvSpPr>
          <p:nvPr>
            <p:ph sz="quarter" idx="76"/>
          </p:nvPr>
        </p:nvSpPr>
        <p:spPr>
          <a:xfrm>
            <a:off x="6208998" y="1800000"/>
            <a:ext cx="5562000"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DESCRIPTION Placeholder 4"/>
          <p:cNvSpPr>
            <a:spLocks noGrp="1"/>
          </p:cNvSpPr>
          <p:nvPr>
            <p:ph type="body" sz="quarter" idx="77" hasCustomPrompt="1"/>
          </p:nvPr>
        </p:nvSpPr>
        <p:spPr>
          <a:xfrm>
            <a:off x="6208998" y="4077169"/>
            <a:ext cx="55620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23" name="CONTENT Placeholder 4"/>
          <p:cNvSpPr>
            <a:spLocks noGrp="1"/>
          </p:cNvSpPr>
          <p:nvPr>
            <p:ph sz="quarter" idx="78"/>
          </p:nvPr>
        </p:nvSpPr>
        <p:spPr>
          <a:xfrm>
            <a:off x="6208998" y="4356000"/>
            <a:ext cx="5562000"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32198" y="6634236"/>
            <a:ext cx="7704000" cy="123111"/>
          </a:xfrm>
        </p:spPr>
        <p:txBody>
          <a:bodyPr bIns="0" anchor="b" anchorCtr="0">
            <a:spAutoFit/>
          </a:bodyPr>
          <a:lstStyle>
            <a:lvl1pPr marL="360363" indent="-360363">
              <a:spcBef>
                <a:spcPts val="0"/>
              </a:spcBef>
              <a:buFontTx/>
              <a:buNone/>
              <a:tabLst>
                <a:tab pos="360363" algn="l"/>
              </a:tabLst>
              <a:defRPr sz="800"/>
            </a:lvl1pPr>
            <a:lvl2pPr marL="360363" indent="-360363">
              <a:buNone/>
              <a:defRPr/>
            </a:lvl2pPr>
          </a:lstStyle>
          <a:p>
            <a:pPr lvl="0"/>
            <a:r>
              <a:rPr lang="en-US" dirty="0" smtClean="0"/>
              <a:t>Source:</a:t>
            </a:r>
          </a:p>
        </p:txBody>
      </p:sp>
      <p:sp>
        <p:nvSpPr>
          <p:cNvPr id="5" name="Date Placeholder"/>
          <p:cNvSpPr>
            <a:spLocks noGrp="1"/>
          </p:cNvSpPr>
          <p:nvPr>
            <p:ph type="dt" sz="half" idx="69"/>
          </p:nvPr>
        </p:nvSpPr>
        <p:spPr>
          <a:xfrm>
            <a:off x="432198" y="6886754"/>
            <a:ext cx="2088000" cy="144000"/>
          </a:xfrm>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bIns="0">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27"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359460636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2">
          <p15:clr>
            <a:srgbClr val="F26B43"/>
          </p15:clr>
        </p15:guide>
        <p15:guide id="2" orient="horz" pos="4178">
          <p15:clr>
            <a:srgbClr val="F26B43"/>
          </p15:clr>
        </p15:guide>
        <p15:guide id="3" pos="3911">
          <p15:clr>
            <a:srgbClr val="F26B43"/>
          </p15:clr>
        </p15:guide>
        <p15:guide id="4" pos="3778">
          <p15:clr>
            <a:srgbClr val="F26B43"/>
          </p15:clr>
        </p15:guide>
        <p15:guide id="6" orient="horz" pos="2743">
          <p15:clr>
            <a:srgbClr val="F26B43"/>
          </p15:clr>
        </p15:guide>
        <p15:guide id="7" orient="horz" pos="410">
          <p15:clr>
            <a:srgbClr val="F26B43"/>
          </p15:clr>
        </p15:guide>
        <p15:guide id="8" orient="horz" pos="4258">
          <p15:clr>
            <a:srgbClr val="F26B43"/>
          </p15:clr>
        </p15:guide>
        <p15:guide id="9" orient="horz" pos="2724">
          <p15:clr>
            <a:srgbClr val="F26B43"/>
          </p15:clr>
        </p15:guide>
        <p15:guide id="10" orient="horz" pos="2568">
          <p15:clr>
            <a:srgbClr val="F26B43"/>
          </p15:clr>
        </p15:guide>
        <p15:guide id="11" orient="horz" pos="2428">
          <p15:clr>
            <a:srgbClr val="F26B43"/>
          </p15:clr>
        </p15:guide>
        <p15:guide id="12" orient="horz" pos="1133">
          <p15:clr>
            <a:srgbClr val="F26B43"/>
          </p15:clr>
        </p15:guide>
        <p15:guide id="13" orient="horz" pos="1115">
          <p15:clr>
            <a:srgbClr val="F26B43"/>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Contents – high">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54" name="think-cell Slide" r:id="rId4" imgW="366" imgH="367" progId="TCLayout.ActiveDocument.1">
                  <p:embed/>
                </p:oleObj>
              </mc:Choice>
              <mc:Fallback>
                <p:oleObj name="think-cell Slide" r:id="rId4" imgW="366" imgH="367"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9" name="SUBTITLE placeholder 1"/>
          <p:cNvSpPr>
            <a:spLocks noGrp="1"/>
          </p:cNvSpPr>
          <p:nvPr>
            <p:ph type="body" sz="quarter" idx="43" hasCustomPrompt="1"/>
          </p:nvPr>
        </p:nvSpPr>
        <p:spPr>
          <a:xfrm>
            <a:off x="432198" y="465085"/>
            <a:ext cx="8388000" cy="184666"/>
          </a:xfrm>
        </p:spPr>
        <p:txBody>
          <a:bodyPr bIns="0">
            <a:noAutofit/>
          </a:bodyPr>
          <a:lstStyle>
            <a:lvl1pPr marL="0" indent="0">
              <a:lnSpc>
                <a:spcPct val="100000"/>
              </a:lnSpc>
              <a:spcBef>
                <a:spcPts val="0"/>
              </a:spcBef>
              <a:buFontTx/>
              <a:buNone/>
              <a:defRPr sz="120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11340000" cy="684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32198" y="1522800"/>
            <a:ext cx="2674800" cy="246221"/>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32198" y="1800000"/>
            <a:ext cx="2674800" cy="460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3320598" y="1522800"/>
            <a:ext cx="2674800" cy="246221"/>
          </a:xfrm>
        </p:spPr>
        <p:txBody>
          <a:bodyPr bIns="0">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3320598" y="1800000"/>
            <a:ext cx="2674800" cy="460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DESCRIPTION Placeholder 3"/>
          <p:cNvSpPr>
            <a:spLocks noGrp="1"/>
          </p:cNvSpPr>
          <p:nvPr>
            <p:ph type="body" sz="quarter" idx="75" hasCustomPrompt="1"/>
          </p:nvPr>
        </p:nvSpPr>
        <p:spPr>
          <a:xfrm>
            <a:off x="6208998" y="1522800"/>
            <a:ext cx="26748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18" name="CONTENT Placeholder 3"/>
          <p:cNvSpPr>
            <a:spLocks noGrp="1"/>
          </p:cNvSpPr>
          <p:nvPr>
            <p:ph sz="quarter" idx="76"/>
          </p:nvPr>
        </p:nvSpPr>
        <p:spPr>
          <a:xfrm>
            <a:off x="6208998" y="1800000"/>
            <a:ext cx="2674800" cy="460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DESCRIPTION Placeholder 4"/>
          <p:cNvSpPr>
            <a:spLocks noGrp="1"/>
          </p:cNvSpPr>
          <p:nvPr>
            <p:ph type="body" sz="quarter" idx="77" hasCustomPrompt="1"/>
          </p:nvPr>
        </p:nvSpPr>
        <p:spPr>
          <a:xfrm>
            <a:off x="9097398" y="1522800"/>
            <a:ext cx="26748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23" name="CONTENT Placeholder 4"/>
          <p:cNvSpPr>
            <a:spLocks noGrp="1"/>
          </p:cNvSpPr>
          <p:nvPr>
            <p:ph sz="quarter" idx="78"/>
          </p:nvPr>
        </p:nvSpPr>
        <p:spPr>
          <a:xfrm>
            <a:off x="9097398" y="1800000"/>
            <a:ext cx="2674800" cy="460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32198" y="6634236"/>
            <a:ext cx="7704000" cy="123111"/>
          </a:xfrm>
        </p:spPr>
        <p:txBody>
          <a:bodyPr bIns="0" anchor="b" anchorCtr="0">
            <a:spAutoFit/>
          </a:bodyPr>
          <a:lstStyle>
            <a:lvl1pPr marL="360363" indent="-360363">
              <a:spcBef>
                <a:spcPts val="0"/>
              </a:spcBef>
              <a:buFontTx/>
              <a:buNone/>
              <a:tabLst>
                <a:tab pos="360363" algn="l"/>
              </a:tabLst>
              <a:defRPr sz="800"/>
            </a:lvl1pPr>
            <a:lvl2pPr marL="360363" indent="-360363">
              <a:buNone/>
              <a:defRPr/>
            </a:lvl2pPr>
          </a:lstStyle>
          <a:p>
            <a:pPr lvl="0"/>
            <a:r>
              <a:rPr lang="en-US" dirty="0" smtClean="0"/>
              <a:t>Source:</a:t>
            </a:r>
          </a:p>
        </p:txBody>
      </p:sp>
      <p:sp>
        <p:nvSpPr>
          <p:cNvPr id="5" name="Date Placeholder"/>
          <p:cNvSpPr>
            <a:spLocks noGrp="1"/>
          </p:cNvSpPr>
          <p:nvPr>
            <p:ph type="dt" sz="half" idx="69"/>
          </p:nvPr>
        </p:nvSpPr>
        <p:spPr>
          <a:xfrm>
            <a:off x="432198" y="6886754"/>
            <a:ext cx="2088000" cy="144000"/>
          </a:xfrm>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bIns="0">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27"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8439260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957">
          <p15:clr>
            <a:srgbClr val="F26B43"/>
          </p15:clr>
        </p15:guide>
        <p15:guide id="2" orient="horz" pos="292">
          <p15:clr>
            <a:srgbClr val="F26B43"/>
          </p15:clr>
        </p15:guide>
        <p15:guide id="3" orient="horz" pos="4178">
          <p15:clr>
            <a:srgbClr val="F26B43"/>
          </p15:clr>
        </p15:guide>
        <p15:guide id="4" pos="3911">
          <p15:clr>
            <a:srgbClr val="F26B43"/>
          </p15:clr>
        </p15:guide>
        <p15:guide id="5" pos="2092">
          <p15:clr>
            <a:srgbClr val="F26B43"/>
          </p15:clr>
        </p15:guide>
        <p15:guide id="6" pos="3778">
          <p15:clr>
            <a:srgbClr val="F26B43"/>
          </p15:clr>
        </p15:guide>
        <p15:guide id="7" pos="5597">
          <p15:clr>
            <a:srgbClr val="F26B43"/>
          </p15:clr>
        </p15:guide>
        <p15:guide id="8" pos="5730">
          <p15:clr>
            <a:srgbClr val="F26B43"/>
          </p15:clr>
        </p15:guide>
        <p15:guide id="9" orient="horz" pos="958">
          <p15:clr>
            <a:srgbClr val="F26B43"/>
          </p15:clr>
        </p15:guide>
        <p15:guide id="10" orient="horz" pos="410">
          <p15:clr>
            <a:srgbClr val="F26B43"/>
          </p15:clr>
        </p15:guide>
        <p15:guide id="11" orient="horz" pos="4258">
          <p15:clr>
            <a:srgbClr val="F26B43"/>
          </p15:clr>
        </p15:guide>
        <p15:guide id="12" orient="horz" pos="1115">
          <p15:clr>
            <a:srgbClr val="F26B43"/>
          </p15:clr>
        </p15:guide>
        <p15:guide id="13" orient="horz" pos="1133">
          <p15:clr>
            <a:srgbClr val="F26B43"/>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x Conten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78" name="think-cell Slide" r:id="rId4" imgW="366" imgH="367" progId="TCLayout.ActiveDocument.1">
                  <p:embed/>
                </p:oleObj>
              </mc:Choice>
              <mc:Fallback>
                <p:oleObj name="think-cell Slide" r:id="rId4" imgW="366" imgH="367"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9" name="SUBTITLE placeholder 1"/>
          <p:cNvSpPr>
            <a:spLocks noGrp="1"/>
          </p:cNvSpPr>
          <p:nvPr>
            <p:ph type="body" sz="quarter" idx="43" hasCustomPrompt="1"/>
          </p:nvPr>
        </p:nvSpPr>
        <p:spPr>
          <a:xfrm>
            <a:off x="432198" y="465085"/>
            <a:ext cx="8388000" cy="184666"/>
          </a:xfrm>
        </p:spPr>
        <p:txBody>
          <a:bodyPr bIns="0">
            <a:noAutofit/>
          </a:bodyPr>
          <a:lstStyle>
            <a:lvl1pPr marL="0" indent="0">
              <a:lnSpc>
                <a:spcPct val="100000"/>
              </a:lnSpc>
              <a:spcBef>
                <a:spcPts val="0"/>
              </a:spcBef>
              <a:buFontTx/>
              <a:buNone/>
              <a:defRPr sz="120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11340000" cy="684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32198" y="1522800"/>
            <a:ext cx="3636000" cy="246221"/>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32198" y="1800000"/>
            <a:ext cx="3636000"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432198" y="4077169"/>
            <a:ext cx="3636000" cy="246221"/>
          </a:xfrm>
        </p:spPr>
        <p:txBody>
          <a:bodyPr>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432198" y="4356000"/>
            <a:ext cx="3636000"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DESCRIPTION Placeholder 3"/>
          <p:cNvSpPr>
            <a:spLocks noGrp="1"/>
          </p:cNvSpPr>
          <p:nvPr>
            <p:ph type="body" sz="quarter" idx="75" hasCustomPrompt="1"/>
          </p:nvPr>
        </p:nvSpPr>
        <p:spPr>
          <a:xfrm>
            <a:off x="4284198" y="1522800"/>
            <a:ext cx="36360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18" name="CONTENT Placeholder 3"/>
          <p:cNvSpPr>
            <a:spLocks noGrp="1"/>
          </p:cNvSpPr>
          <p:nvPr>
            <p:ph sz="quarter" idx="76"/>
          </p:nvPr>
        </p:nvSpPr>
        <p:spPr>
          <a:xfrm>
            <a:off x="4284198" y="1800000"/>
            <a:ext cx="3636000"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DESCRIPTION Placeholder 4"/>
          <p:cNvSpPr>
            <a:spLocks noGrp="1"/>
          </p:cNvSpPr>
          <p:nvPr>
            <p:ph type="body" sz="quarter" idx="77" hasCustomPrompt="1"/>
          </p:nvPr>
        </p:nvSpPr>
        <p:spPr>
          <a:xfrm>
            <a:off x="4284198" y="4077169"/>
            <a:ext cx="36360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23" name="CONTENT Placeholder 4"/>
          <p:cNvSpPr>
            <a:spLocks noGrp="1"/>
          </p:cNvSpPr>
          <p:nvPr>
            <p:ph sz="quarter" idx="78"/>
          </p:nvPr>
        </p:nvSpPr>
        <p:spPr>
          <a:xfrm>
            <a:off x="4284198" y="4356000"/>
            <a:ext cx="3636000"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DESCRIPTION Placeholder 5"/>
          <p:cNvSpPr>
            <a:spLocks noGrp="1"/>
          </p:cNvSpPr>
          <p:nvPr>
            <p:ph type="body" sz="quarter" idx="79" hasCustomPrompt="1"/>
          </p:nvPr>
        </p:nvSpPr>
        <p:spPr>
          <a:xfrm>
            <a:off x="8136198" y="1522800"/>
            <a:ext cx="36360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28" name="CONTENT Placeholder 5"/>
          <p:cNvSpPr>
            <a:spLocks noGrp="1"/>
          </p:cNvSpPr>
          <p:nvPr>
            <p:ph sz="quarter" idx="80"/>
          </p:nvPr>
        </p:nvSpPr>
        <p:spPr>
          <a:xfrm>
            <a:off x="8136198" y="1800000"/>
            <a:ext cx="3636000"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DESCRIPTION Placeholder 6"/>
          <p:cNvSpPr>
            <a:spLocks noGrp="1"/>
          </p:cNvSpPr>
          <p:nvPr>
            <p:ph type="body" sz="quarter" idx="81" hasCustomPrompt="1"/>
          </p:nvPr>
        </p:nvSpPr>
        <p:spPr>
          <a:xfrm>
            <a:off x="8136198" y="4077169"/>
            <a:ext cx="36360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33" name="CONTENT Placeholder 6"/>
          <p:cNvSpPr>
            <a:spLocks noGrp="1"/>
          </p:cNvSpPr>
          <p:nvPr>
            <p:ph sz="quarter" idx="82"/>
          </p:nvPr>
        </p:nvSpPr>
        <p:spPr>
          <a:xfrm>
            <a:off x="8136198" y="4356000"/>
            <a:ext cx="3636000"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32198" y="6634236"/>
            <a:ext cx="7704000" cy="123111"/>
          </a:xfrm>
        </p:spPr>
        <p:txBody>
          <a:bodyPr bIns="0" anchor="b" anchorCtr="0">
            <a:spAutoFit/>
          </a:bodyPr>
          <a:lstStyle>
            <a:lvl1pPr marL="360363" indent="-360363">
              <a:spcBef>
                <a:spcPts val="0"/>
              </a:spcBef>
              <a:buFontTx/>
              <a:buNone/>
              <a:tabLst>
                <a:tab pos="360363" algn="l"/>
              </a:tabLst>
              <a:defRPr sz="800"/>
            </a:lvl1pPr>
            <a:lvl2pPr marL="360363" indent="-360363">
              <a:buNone/>
              <a:defRPr/>
            </a:lvl2pPr>
          </a:lstStyle>
          <a:p>
            <a:pPr lvl="0"/>
            <a:r>
              <a:rPr lang="en-US" dirty="0" smtClean="0"/>
              <a:t>Source:</a:t>
            </a:r>
          </a:p>
        </p:txBody>
      </p:sp>
      <p:sp>
        <p:nvSpPr>
          <p:cNvPr id="5" name="Date Placeholder"/>
          <p:cNvSpPr>
            <a:spLocks noGrp="1"/>
          </p:cNvSpPr>
          <p:nvPr>
            <p:ph type="dt" sz="half" idx="69"/>
          </p:nvPr>
        </p:nvSpPr>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bIns="0">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24"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314592118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569">
          <p15:clr>
            <a:srgbClr val="F26B43"/>
          </p15:clr>
        </p15:guide>
        <p15:guide id="2" orient="horz" pos="411">
          <p15:clr>
            <a:srgbClr val="F26B43"/>
          </p15:clr>
        </p15:guide>
        <p15:guide id="3" orient="horz" pos="292">
          <p15:clr>
            <a:srgbClr val="F26B43"/>
          </p15:clr>
        </p15:guide>
        <p15:guide id="4" orient="horz" pos="4178">
          <p15:clr>
            <a:srgbClr val="F26B43"/>
          </p15:clr>
        </p15:guide>
        <p15:guide id="5" pos="4996">
          <p15:clr>
            <a:srgbClr val="F26B43"/>
          </p15:clr>
        </p15:guide>
        <p15:guide id="7" pos="2696">
          <p15:clr>
            <a:srgbClr val="F26B43"/>
          </p15:clr>
        </p15:guide>
        <p15:guide id="8" pos="5124">
          <p15:clr>
            <a:srgbClr val="F26B43"/>
          </p15:clr>
        </p15:guide>
        <p15:guide id="11" orient="horz" pos="2428">
          <p15:clr>
            <a:srgbClr val="F26B43"/>
          </p15:clr>
        </p15:guide>
        <p15:guide id="13" orient="horz" pos="958">
          <p15:clr>
            <a:srgbClr val="F26B43"/>
          </p15:clr>
        </p15:guide>
        <p15:guide id="14" orient="horz" pos="2568">
          <p15:clr>
            <a:srgbClr val="F26B43"/>
          </p15:clr>
        </p15:guide>
        <p15:guide id="19" orient="horz" pos="2724">
          <p15:clr>
            <a:srgbClr val="F26B43"/>
          </p15:clr>
        </p15:guide>
        <p15:guide id="20" orient="horz" pos="1115">
          <p15:clr>
            <a:srgbClr val="F26B43"/>
          </p15:clr>
        </p15:guide>
        <p15:guide id="22" orient="horz" pos="2743">
          <p15:clr>
            <a:srgbClr val="F26B43"/>
          </p15:clr>
        </p15:guide>
        <p15:guide id="23" orient="horz" pos="4258">
          <p15:clr>
            <a:srgbClr val="F26B43"/>
          </p15:clr>
        </p15:guide>
        <p15:guide id="24" orient="horz" pos="1133">
          <p15:clr>
            <a:srgbClr val="F26B43"/>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x Contents – wide lef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702" name="think-cell Slide" r:id="rId4" imgW="366" imgH="367" progId="TCLayout.ActiveDocument.1">
                  <p:embed/>
                </p:oleObj>
              </mc:Choice>
              <mc:Fallback>
                <p:oleObj name="think-cell Slide" r:id="rId4" imgW="366" imgH="367"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9" name="SUBTITLE placeholder 1"/>
          <p:cNvSpPr>
            <a:spLocks noGrp="1"/>
          </p:cNvSpPr>
          <p:nvPr>
            <p:ph type="body" sz="quarter" idx="43" hasCustomPrompt="1"/>
          </p:nvPr>
        </p:nvSpPr>
        <p:spPr>
          <a:xfrm>
            <a:off x="432198" y="465085"/>
            <a:ext cx="8388000" cy="184666"/>
          </a:xfrm>
        </p:spPr>
        <p:txBody>
          <a:bodyPr bIns="0">
            <a:noAutofit/>
          </a:bodyPr>
          <a:lstStyle>
            <a:lvl1pPr marL="0" indent="0">
              <a:lnSpc>
                <a:spcPct val="100000"/>
              </a:lnSpc>
              <a:spcBef>
                <a:spcPts val="0"/>
              </a:spcBef>
              <a:buFontTx/>
              <a:buNone/>
              <a:defRPr sz="120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11340000" cy="684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32198" y="1522800"/>
            <a:ext cx="5562000" cy="246221"/>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32198" y="1800000"/>
            <a:ext cx="5562000"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432198" y="4077169"/>
            <a:ext cx="5562000" cy="246221"/>
          </a:xfrm>
        </p:spPr>
        <p:txBody>
          <a:bodyPr bIns="0">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432198" y="4356000"/>
            <a:ext cx="5562000"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DESCRIPTION Placeholder 3"/>
          <p:cNvSpPr>
            <a:spLocks noGrp="1"/>
          </p:cNvSpPr>
          <p:nvPr>
            <p:ph type="body" sz="quarter" idx="75" hasCustomPrompt="1"/>
          </p:nvPr>
        </p:nvSpPr>
        <p:spPr>
          <a:xfrm>
            <a:off x="6208398" y="1522800"/>
            <a:ext cx="26748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18" name="CONTENT Placeholder 3"/>
          <p:cNvSpPr>
            <a:spLocks noGrp="1"/>
          </p:cNvSpPr>
          <p:nvPr>
            <p:ph sz="quarter" idx="76"/>
          </p:nvPr>
        </p:nvSpPr>
        <p:spPr>
          <a:xfrm>
            <a:off x="6208398" y="1800000"/>
            <a:ext cx="2674800"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DESCRIPTION Placeholder 4"/>
          <p:cNvSpPr>
            <a:spLocks noGrp="1"/>
          </p:cNvSpPr>
          <p:nvPr>
            <p:ph type="body" sz="quarter" idx="77" hasCustomPrompt="1"/>
          </p:nvPr>
        </p:nvSpPr>
        <p:spPr>
          <a:xfrm>
            <a:off x="6208398" y="4077169"/>
            <a:ext cx="26748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23" name="CONTENT Placeholder 4"/>
          <p:cNvSpPr>
            <a:spLocks noGrp="1"/>
          </p:cNvSpPr>
          <p:nvPr>
            <p:ph sz="quarter" idx="78"/>
          </p:nvPr>
        </p:nvSpPr>
        <p:spPr>
          <a:xfrm>
            <a:off x="6208398" y="4356000"/>
            <a:ext cx="2674800"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DESCRIPTION Placeholder 5"/>
          <p:cNvSpPr>
            <a:spLocks noGrp="1"/>
          </p:cNvSpPr>
          <p:nvPr>
            <p:ph type="body" sz="quarter" idx="79" hasCustomPrompt="1"/>
          </p:nvPr>
        </p:nvSpPr>
        <p:spPr>
          <a:xfrm>
            <a:off x="9097398" y="1522800"/>
            <a:ext cx="26748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28" name="CONTENT Placeholder 5"/>
          <p:cNvSpPr>
            <a:spLocks noGrp="1"/>
          </p:cNvSpPr>
          <p:nvPr>
            <p:ph sz="quarter" idx="80"/>
          </p:nvPr>
        </p:nvSpPr>
        <p:spPr>
          <a:xfrm>
            <a:off x="9097398" y="1800000"/>
            <a:ext cx="2674800"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DESCRIPTION Placeholder 6"/>
          <p:cNvSpPr>
            <a:spLocks noGrp="1"/>
          </p:cNvSpPr>
          <p:nvPr>
            <p:ph type="body" sz="quarter" idx="81" hasCustomPrompt="1"/>
          </p:nvPr>
        </p:nvSpPr>
        <p:spPr>
          <a:xfrm>
            <a:off x="9097398" y="4077169"/>
            <a:ext cx="26748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33" name="CONTENT Placeholder 6"/>
          <p:cNvSpPr>
            <a:spLocks noGrp="1"/>
          </p:cNvSpPr>
          <p:nvPr>
            <p:ph sz="quarter" idx="82"/>
          </p:nvPr>
        </p:nvSpPr>
        <p:spPr>
          <a:xfrm>
            <a:off x="9097398" y="4356000"/>
            <a:ext cx="2674800"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32198" y="6634236"/>
            <a:ext cx="7704000" cy="123111"/>
          </a:xfrm>
        </p:spPr>
        <p:txBody>
          <a:bodyPr bIns="0" anchor="b" anchorCtr="0">
            <a:spAutoFit/>
          </a:bodyPr>
          <a:lstStyle>
            <a:lvl1pPr marL="360363" indent="-360363">
              <a:spcBef>
                <a:spcPts val="0"/>
              </a:spcBef>
              <a:buFontTx/>
              <a:buNone/>
              <a:tabLst>
                <a:tab pos="360363" algn="l"/>
              </a:tabLst>
              <a:defRPr sz="800"/>
            </a:lvl1pPr>
            <a:lvl2pPr marL="360363" indent="-360363">
              <a:buNone/>
              <a:defRPr/>
            </a:lvl2pPr>
          </a:lstStyle>
          <a:p>
            <a:pPr lvl="0"/>
            <a:r>
              <a:rPr lang="en-US" dirty="0" smtClean="0"/>
              <a:t>Source:</a:t>
            </a:r>
          </a:p>
        </p:txBody>
      </p:sp>
      <p:sp>
        <p:nvSpPr>
          <p:cNvPr id="5" name="Date Placeholder"/>
          <p:cNvSpPr>
            <a:spLocks noGrp="1"/>
          </p:cNvSpPr>
          <p:nvPr>
            <p:ph type="dt" sz="half" idx="69"/>
          </p:nvPr>
        </p:nvSpPr>
        <p:spPr>
          <a:xfrm>
            <a:off x="432198" y="6955200"/>
            <a:ext cx="2088000" cy="144000"/>
          </a:xfrm>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bIns="0">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27"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19213642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2">
          <p15:clr>
            <a:srgbClr val="F26B43"/>
          </p15:clr>
        </p15:guide>
        <p15:guide id="2" orient="horz" pos="4178">
          <p15:clr>
            <a:srgbClr val="F26B43"/>
          </p15:clr>
        </p15:guide>
        <p15:guide id="3" pos="3911">
          <p15:clr>
            <a:srgbClr val="F26B43"/>
          </p15:clr>
        </p15:guide>
        <p15:guide id="4" pos="3778">
          <p15:clr>
            <a:srgbClr val="F26B43"/>
          </p15:clr>
        </p15:guide>
        <p15:guide id="5" pos="5597">
          <p15:clr>
            <a:srgbClr val="F26B43"/>
          </p15:clr>
        </p15:guide>
        <p15:guide id="6" pos="5730">
          <p15:clr>
            <a:srgbClr val="F26B43"/>
          </p15:clr>
        </p15:guide>
        <p15:guide id="7" orient="horz" pos="958">
          <p15:clr>
            <a:srgbClr val="F26B43"/>
          </p15:clr>
        </p15:guide>
        <p15:guide id="8" orient="horz" pos="2743">
          <p15:clr>
            <a:srgbClr val="F26B43"/>
          </p15:clr>
        </p15:guide>
        <p15:guide id="9" orient="horz" pos="410">
          <p15:clr>
            <a:srgbClr val="F26B43"/>
          </p15:clr>
        </p15:guide>
        <p15:guide id="10" orient="horz" pos="4258">
          <p15:clr>
            <a:srgbClr val="F26B43"/>
          </p15:clr>
        </p15:guide>
        <p15:guide id="11" orient="horz" pos="2724">
          <p15:clr>
            <a:srgbClr val="F26B43"/>
          </p15:clr>
        </p15:guide>
        <p15:guide id="12" orient="horz" pos="2568">
          <p15:clr>
            <a:srgbClr val="F26B43"/>
          </p15:clr>
        </p15:guide>
        <p15:guide id="13" orient="horz" pos="2428">
          <p15:clr>
            <a:srgbClr val="F26B43"/>
          </p15:clr>
        </p15:guide>
        <p15:guide id="14" orient="horz" pos="1115">
          <p15:clr>
            <a:srgbClr val="F26B43"/>
          </p15:clr>
        </p15:guide>
        <p15:guide id="15" orient="horz" pos="1133">
          <p15:clr>
            <a:srgbClr val="F26B43"/>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x contents – wide righ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26" name="think-cell Slide" r:id="rId4" imgW="366" imgH="367" progId="TCLayout.ActiveDocument.1">
                  <p:embed/>
                </p:oleObj>
              </mc:Choice>
              <mc:Fallback>
                <p:oleObj name="think-cell Slide" r:id="rId4" imgW="366" imgH="367"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9" name="SUBTITLE placeholder 1"/>
          <p:cNvSpPr>
            <a:spLocks noGrp="1"/>
          </p:cNvSpPr>
          <p:nvPr>
            <p:ph type="body" sz="quarter" idx="43" hasCustomPrompt="1"/>
          </p:nvPr>
        </p:nvSpPr>
        <p:spPr>
          <a:xfrm>
            <a:off x="432198" y="465085"/>
            <a:ext cx="8388000" cy="184666"/>
          </a:xfrm>
        </p:spPr>
        <p:txBody>
          <a:bodyPr bIns="0">
            <a:noAutofit/>
          </a:bodyPr>
          <a:lstStyle>
            <a:lvl1pPr marL="0" indent="0">
              <a:lnSpc>
                <a:spcPct val="100000"/>
              </a:lnSpc>
              <a:spcBef>
                <a:spcPts val="0"/>
              </a:spcBef>
              <a:buFontTx/>
              <a:buNone/>
              <a:defRPr sz="120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11340000" cy="684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32198" y="1522800"/>
            <a:ext cx="2674800" cy="246221"/>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32198" y="1800000"/>
            <a:ext cx="2674800"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432198" y="4077169"/>
            <a:ext cx="2674800" cy="246221"/>
          </a:xfrm>
        </p:spPr>
        <p:txBody>
          <a:bodyPr bIns="0">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432198" y="4356000"/>
            <a:ext cx="2674800"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DESCRIPTION Placeholder 3"/>
          <p:cNvSpPr>
            <a:spLocks noGrp="1"/>
          </p:cNvSpPr>
          <p:nvPr>
            <p:ph type="body" sz="quarter" idx="75" hasCustomPrompt="1"/>
          </p:nvPr>
        </p:nvSpPr>
        <p:spPr>
          <a:xfrm>
            <a:off x="3320598" y="1522800"/>
            <a:ext cx="26748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18" name="CONTENT Placeholder 3"/>
          <p:cNvSpPr>
            <a:spLocks noGrp="1"/>
          </p:cNvSpPr>
          <p:nvPr>
            <p:ph sz="quarter" idx="76"/>
          </p:nvPr>
        </p:nvSpPr>
        <p:spPr>
          <a:xfrm>
            <a:off x="3320598" y="1800000"/>
            <a:ext cx="2674800"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DESCRIPTION Placeholder 4"/>
          <p:cNvSpPr>
            <a:spLocks noGrp="1"/>
          </p:cNvSpPr>
          <p:nvPr>
            <p:ph type="body" sz="quarter" idx="77" hasCustomPrompt="1"/>
          </p:nvPr>
        </p:nvSpPr>
        <p:spPr>
          <a:xfrm>
            <a:off x="3320598" y="4077169"/>
            <a:ext cx="26748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23" name="CONTENT Placeholder 4"/>
          <p:cNvSpPr>
            <a:spLocks noGrp="1"/>
          </p:cNvSpPr>
          <p:nvPr>
            <p:ph sz="quarter" idx="78"/>
          </p:nvPr>
        </p:nvSpPr>
        <p:spPr>
          <a:xfrm>
            <a:off x="3320598" y="4356000"/>
            <a:ext cx="2674800"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DESCRIPTION Placeholder 5"/>
          <p:cNvSpPr>
            <a:spLocks noGrp="1"/>
          </p:cNvSpPr>
          <p:nvPr>
            <p:ph type="body" sz="quarter" idx="79" hasCustomPrompt="1"/>
          </p:nvPr>
        </p:nvSpPr>
        <p:spPr>
          <a:xfrm>
            <a:off x="6208997" y="1522800"/>
            <a:ext cx="5563199"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28" name="CONTENT Placeholder 5"/>
          <p:cNvSpPr>
            <a:spLocks noGrp="1"/>
          </p:cNvSpPr>
          <p:nvPr>
            <p:ph sz="quarter" idx="80"/>
          </p:nvPr>
        </p:nvSpPr>
        <p:spPr>
          <a:xfrm>
            <a:off x="6208997" y="1800000"/>
            <a:ext cx="5563199"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DESCRIPTION Placeholder 6"/>
          <p:cNvSpPr>
            <a:spLocks noGrp="1"/>
          </p:cNvSpPr>
          <p:nvPr>
            <p:ph type="body" sz="quarter" idx="81" hasCustomPrompt="1"/>
          </p:nvPr>
        </p:nvSpPr>
        <p:spPr>
          <a:xfrm>
            <a:off x="6208997" y="4077169"/>
            <a:ext cx="5563199"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33" name="CONTENT Placeholder 6"/>
          <p:cNvSpPr>
            <a:spLocks noGrp="1"/>
          </p:cNvSpPr>
          <p:nvPr>
            <p:ph sz="quarter" idx="82"/>
          </p:nvPr>
        </p:nvSpPr>
        <p:spPr>
          <a:xfrm>
            <a:off x="6208997" y="4356000"/>
            <a:ext cx="5563199"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32198" y="6634236"/>
            <a:ext cx="7704000" cy="123111"/>
          </a:xfrm>
        </p:spPr>
        <p:txBody>
          <a:bodyPr bIns="0" anchor="b" anchorCtr="0">
            <a:spAutoFit/>
          </a:bodyPr>
          <a:lstStyle>
            <a:lvl1pPr marL="360363" indent="-360363">
              <a:spcBef>
                <a:spcPts val="0"/>
              </a:spcBef>
              <a:buFontTx/>
              <a:buNone/>
              <a:tabLst>
                <a:tab pos="360363" algn="l"/>
              </a:tabLst>
              <a:defRPr sz="800"/>
            </a:lvl1pPr>
            <a:lvl2pPr marL="360363" indent="-360363">
              <a:buNone/>
              <a:defRPr/>
            </a:lvl2pPr>
          </a:lstStyle>
          <a:p>
            <a:pPr lvl="0"/>
            <a:r>
              <a:rPr lang="en-US" dirty="0" smtClean="0"/>
              <a:t>Source:</a:t>
            </a:r>
          </a:p>
        </p:txBody>
      </p:sp>
      <p:sp>
        <p:nvSpPr>
          <p:cNvPr id="5" name="Date Placeholder"/>
          <p:cNvSpPr>
            <a:spLocks noGrp="1"/>
          </p:cNvSpPr>
          <p:nvPr>
            <p:ph type="dt" sz="half" idx="69"/>
          </p:nvPr>
        </p:nvSpPr>
        <p:spPr>
          <a:xfrm>
            <a:off x="432198" y="6955200"/>
            <a:ext cx="2088000" cy="144000"/>
          </a:xfrm>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bIns="0">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27"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295747155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957">
          <p15:clr>
            <a:srgbClr val="F26B43"/>
          </p15:clr>
        </p15:guide>
        <p15:guide id="2" orient="horz" pos="292">
          <p15:clr>
            <a:srgbClr val="F26B43"/>
          </p15:clr>
        </p15:guide>
        <p15:guide id="3" orient="horz" pos="4178">
          <p15:clr>
            <a:srgbClr val="F26B43"/>
          </p15:clr>
        </p15:guide>
        <p15:guide id="4" pos="3911">
          <p15:clr>
            <a:srgbClr val="F26B43"/>
          </p15:clr>
        </p15:guide>
        <p15:guide id="5" pos="2092">
          <p15:clr>
            <a:srgbClr val="F26B43"/>
          </p15:clr>
        </p15:guide>
        <p15:guide id="6" pos="3778">
          <p15:clr>
            <a:srgbClr val="F26B43"/>
          </p15:clr>
        </p15:guide>
        <p15:guide id="7" orient="horz" pos="958">
          <p15:clr>
            <a:srgbClr val="F26B43"/>
          </p15:clr>
        </p15:guide>
        <p15:guide id="8" orient="horz" pos="2743">
          <p15:clr>
            <a:srgbClr val="F26B43"/>
          </p15:clr>
        </p15:guide>
        <p15:guide id="9" orient="horz" pos="410">
          <p15:clr>
            <a:srgbClr val="F26B43"/>
          </p15:clr>
        </p15:guide>
        <p15:guide id="10" orient="horz" pos="4258">
          <p15:clr>
            <a:srgbClr val="F26B43"/>
          </p15:clr>
        </p15:guide>
        <p15:guide id="11" orient="horz" pos="2724">
          <p15:clr>
            <a:srgbClr val="F26B43"/>
          </p15:clr>
        </p15:guide>
        <p15:guide id="12" orient="horz" pos="2568">
          <p15:clr>
            <a:srgbClr val="F26B43"/>
          </p15:clr>
        </p15:guide>
        <p15:guide id="13" orient="horz" pos="2428">
          <p15:clr>
            <a:srgbClr val="F26B43"/>
          </p15:clr>
        </p15:guide>
        <p15:guide id="14" orient="horz" pos="1115">
          <p15:clr>
            <a:srgbClr val="F26B43"/>
          </p15:clr>
        </p15:guide>
        <p15:guide id="15" orient="horz" pos="1133">
          <p15:clr>
            <a:srgbClr val="F26B43"/>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ight Conten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50" name="think-cell Slide" r:id="rId4" imgW="366" imgH="367" progId="TCLayout.ActiveDocument.1">
                  <p:embed/>
                </p:oleObj>
              </mc:Choice>
              <mc:Fallback>
                <p:oleObj name="think-cell Slide" r:id="rId4" imgW="366" imgH="367"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9" name="SUBTITLE placeholder 1"/>
          <p:cNvSpPr>
            <a:spLocks noGrp="1"/>
          </p:cNvSpPr>
          <p:nvPr>
            <p:ph type="body" sz="quarter" idx="43" hasCustomPrompt="1"/>
          </p:nvPr>
        </p:nvSpPr>
        <p:spPr>
          <a:xfrm>
            <a:off x="432198" y="465085"/>
            <a:ext cx="8388000" cy="184666"/>
          </a:xfrm>
        </p:spPr>
        <p:txBody>
          <a:bodyPr bIns="0">
            <a:noAutofit/>
          </a:bodyPr>
          <a:lstStyle>
            <a:lvl1pPr marL="0" indent="0">
              <a:lnSpc>
                <a:spcPct val="100000"/>
              </a:lnSpc>
              <a:spcBef>
                <a:spcPts val="0"/>
              </a:spcBef>
              <a:buFontTx/>
              <a:buNone/>
              <a:defRPr sz="120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11340000" cy="684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32198" y="1522800"/>
            <a:ext cx="2674800" cy="246221"/>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32198" y="1800000"/>
            <a:ext cx="2674800"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432198" y="4077169"/>
            <a:ext cx="2674800" cy="246221"/>
          </a:xfrm>
        </p:spPr>
        <p:txBody>
          <a:bodyPr bIns="0">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432198" y="4356000"/>
            <a:ext cx="2674800"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DESCRIPTION Placeholder 3"/>
          <p:cNvSpPr>
            <a:spLocks noGrp="1"/>
          </p:cNvSpPr>
          <p:nvPr>
            <p:ph type="body" sz="quarter" idx="75" hasCustomPrompt="1"/>
          </p:nvPr>
        </p:nvSpPr>
        <p:spPr>
          <a:xfrm>
            <a:off x="3320598" y="1522800"/>
            <a:ext cx="26748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18" name="CONTENT Placeholder 3"/>
          <p:cNvSpPr>
            <a:spLocks noGrp="1"/>
          </p:cNvSpPr>
          <p:nvPr>
            <p:ph sz="quarter" idx="76"/>
          </p:nvPr>
        </p:nvSpPr>
        <p:spPr>
          <a:xfrm>
            <a:off x="3320598" y="1800000"/>
            <a:ext cx="2674800"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DESCRIPTION Placeholder 4"/>
          <p:cNvSpPr>
            <a:spLocks noGrp="1"/>
          </p:cNvSpPr>
          <p:nvPr>
            <p:ph type="body" sz="quarter" idx="77" hasCustomPrompt="1"/>
          </p:nvPr>
        </p:nvSpPr>
        <p:spPr>
          <a:xfrm>
            <a:off x="3320598" y="4077169"/>
            <a:ext cx="26748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23" name="CONTENT Placeholder 4"/>
          <p:cNvSpPr>
            <a:spLocks noGrp="1"/>
          </p:cNvSpPr>
          <p:nvPr>
            <p:ph sz="quarter" idx="78"/>
          </p:nvPr>
        </p:nvSpPr>
        <p:spPr>
          <a:xfrm>
            <a:off x="3320598" y="4356000"/>
            <a:ext cx="2674800"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DESCRIPTION Placeholder 5"/>
          <p:cNvSpPr>
            <a:spLocks noGrp="1"/>
          </p:cNvSpPr>
          <p:nvPr>
            <p:ph type="body" sz="quarter" idx="79" hasCustomPrompt="1"/>
          </p:nvPr>
        </p:nvSpPr>
        <p:spPr>
          <a:xfrm>
            <a:off x="6208998" y="1522800"/>
            <a:ext cx="26748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28" name="CONTENT Placeholder 5"/>
          <p:cNvSpPr>
            <a:spLocks noGrp="1"/>
          </p:cNvSpPr>
          <p:nvPr>
            <p:ph sz="quarter" idx="80"/>
          </p:nvPr>
        </p:nvSpPr>
        <p:spPr>
          <a:xfrm>
            <a:off x="6208998" y="1800000"/>
            <a:ext cx="2674800"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DESCRIPTION Placeholder 6"/>
          <p:cNvSpPr>
            <a:spLocks noGrp="1"/>
          </p:cNvSpPr>
          <p:nvPr>
            <p:ph type="body" sz="quarter" idx="81" hasCustomPrompt="1"/>
          </p:nvPr>
        </p:nvSpPr>
        <p:spPr>
          <a:xfrm>
            <a:off x="6208998" y="4077169"/>
            <a:ext cx="26748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33" name="CONTENT Placeholder 6"/>
          <p:cNvSpPr>
            <a:spLocks noGrp="1"/>
          </p:cNvSpPr>
          <p:nvPr>
            <p:ph sz="quarter" idx="82"/>
          </p:nvPr>
        </p:nvSpPr>
        <p:spPr>
          <a:xfrm>
            <a:off x="6208998" y="4356000"/>
            <a:ext cx="2674800"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5" name="DESCRIPTION Placeholder 7"/>
          <p:cNvSpPr>
            <a:spLocks noGrp="1"/>
          </p:cNvSpPr>
          <p:nvPr>
            <p:ph type="body" sz="quarter" idx="83" hasCustomPrompt="1"/>
          </p:nvPr>
        </p:nvSpPr>
        <p:spPr>
          <a:xfrm>
            <a:off x="9097398" y="1522800"/>
            <a:ext cx="26748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37" name="CONTENT Placeholder 7"/>
          <p:cNvSpPr>
            <a:spLocks noGrp="1"/>
          </p:cNvSpPr>
          <p:nvPr>
            <p:ph sz="quarter" idx="84"/>
          </p:nvPr>
        </p:nvSpPr>
        <p:spPr>
          <a:xfrm>
            <a:off x="9097398" y="1800000"/>
            <a:ext cx="2674800"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0" name="DESCRIPTION Placeholder 8"/>
          <p:cNvSpPr>
            <a:spLocks noGrp="1"/>
          </p:cNvSpPr>
          <p:nvPr>
            <p:ph type="body" sz="quarter" idx="85" hasCustomPrompt="1"/>
          </p:nvPr>
        </p:nvSpPr>
        <p:spPr>
          <a:xfrm>
            <a:off x="9097398" y="4077169"/>
            <a:ext cx="26748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43" name="CONTENT Placeholder 8"/>
          <p:cNvSpPr>
            <a:spLocks noGrp="1"/>
          </p:cNvSpPr>
          <p:nvPr>
            <p:ph sz="quarter" idx="86"/>
          </p:nvPr>
        </p:nvSpPr>
        <p:spPr>
          <a:xfrm>
            <a:off x="9097398" y="4356000"/>
            <a:ext cx="2674800" cy="205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32198" y="6634236"/>
            <a:ext cx="7704000" cy="123111"/>
          </a:xfrm>
        </p:spPr>
        <p:txBody>
          <a:bodyPr bIns="0" anchor="b" anchorCtr="0">
            <a:spAutoFit/>
          </a:bodyPr>
          <a:lstStyle>
            <a:lvl1pPr marL="360363" indent="-360363">
              <a:spcBef>
                <a:spcPts val="0"/>
              </a:spcBef>
              <a:buFontTx/>
              <a:buNone/>
              <a:tabLst>
                <a:tab pos="360363" algn="l"/>
              </a:tabLst>
              <a:defRPr sz="800"/>
            </a:lvl1pPr>
            <a:lvl2pPr marL="360363" indent="-360363">
              <a:buNone/>
              <a:defRPr/>
            </a:lvl2pPr>
          </a:lstStyle>
          <a:p>
            <a:pPr lvl="0"/>
            <a:r>
              <a:rPr lang="en-US" dirty="0" smtClean="0"/>
              <a:t>Source:</a:t>
            </a:r>
          </a:p>
        </p:txBody>
      </p:sp>
      <p:sp>
        <p:nvSpPr>
          <p:cNvPr id="5" name="Date Placeholder"/>
          <p:cNvSpPr>
            <a:spLocks noGrp="1"/>
          </p:cNvSpPr>
          <p:nvPr>
            <p:ph type="dt" sz="half" idx="69"/>
          </p:nvPr>
        </p:nvSpPr>
        <p:spPr>
          <a:xfrm>
            <a:off x="432198" y="6955200"/>
            <a:ext cx="2088000" cy="144000"/>
          </a:xfrm>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bIns="0">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27"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69903317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957">
          <p15:clr>
            <a:srgbClr val="F26B43"/>
          </p15:clr>
        </p15:guide>
        <p15:guide id="3" orient="horz" pos="292">
          <p15:clr>
            <a:srgbClr val="F26B43"/>
          </p15:clr>
        </p15:guide>
        <p15:guide id="4" orient="horz" pos="4178">
          <p15:clr>
            <a:srgbClr val="F26B43"/>
          </p15:clr>
        </p15:guide>
        <p15:guide id="5" pos="3911">
          <p15:clr>
            <a:srgbClr val="F26B43"/>
          </p15:clr>
        </p15:guide>
        <p15:guide id="7" pos="2092">
          <p15:clr>
            <a:srgbClr val="F26B43"/>
          </p15:clr>
        </p15:guide>
        <p15:guide id="8" pos="3778">
          <p15:clr>
            <a:srgbClr val="F26B43"/>
          </p15:clr>
        </p15:guide>
        <p15:guide id="9" pos="5597">
          <p15:clr>
            <a:srgbClr val="F26B43"/>
          </p15:clr>
        </p15:guide>
        <p15:guide id="10" pos="5730">
          <p15:clr>
            <a:srgbClr val="F26B43"/>
          </p15:clr>
        </p15:guide>
        <p15:guide id="13" orient="horz" pos="958">
          <p15:clr>
            <a:srgbClr val="F26B43"/>
          </p15:clr>
        </p15:guide>
        <p15:guide id="14" orient="horz" pos="2743">
          <p15:clr>
            <a:srgbClr val="F26B43"/>
          </p15:clr>
        </p15:guide>
        <p15:guide id="16" orient="horz" pos="410">
          <p15:clr>
            <a:srgbClr val="F26B43"/>
          </p15:clr>
        </p15:guide>
        <p15:guide id="18" orient="horz" pos="4258">
          <p15:clr>
            <a:srgbClr val="F26B43"/>
          </p15:clr>
        </p15:guide>
        <p15:guide id="19" orient="horz" pos="2724">
          <p15:clr>
            <a:srgbClr val="F26B43"/>
          </p15:clr>
        </p15:guide>
        <p15:guide id="20" orient="horz" pos="2568">
          <p15:clr>
            <a:srgbClr val="F26B43"/>
          </p15:clr>
        </p15:guide>
        <p15:guide id="21" orient="horz" pos="2428">
          <p15:clr>
            <a:srgbClr val="F26B43"/>
          </p15:clr>
        </p15:guide>
        <p15:guide id="22" orient="horz" pos="1115">
          <p15:clr>
            <a:srgbClr val="F26B43"/>
          </p15:clr>
        </p15:guide>
        <p15:guide id="24" orient="horz" pos="1133">
          <p15:clr>
            <a:srgbClr val="F26B43"/>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s – (Dark) picture righ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74" name="think-cell Slide" r:id="rId4" imgW="366" imgH="367" progId="TCLayout.ActiveDocument.1">
                  <p:embed/>
                </p:oleObj>
              </mc:Choice>
              <mc:Fallback>
                <p:oleObj name="think-cell Slide" r:id="rId4" imgW="366" imgH="367"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Picture Placeholder 5"/>
          <p:cNvSpPr>
            <a:spLocks noGrp="1"/>
          </p:cNvSpPr>
          <p:nvPr>
            <p:ph type="pic" sz="quarter" idx="73" hasCustomPrompt="1"/>
          </p:nvPr>
        </p:nvSpPr>
        <p:spPr>
          <a:xfrm>
            <a:off x="7404000" y="0"/>
            <a:ext cx="4788000" cy="6858000"/>
          </a:xfrm>
          <a:solidFill>
            <a:srgbClr val="EFF0F1"/>
          </a:solidFill>
        </p:spPr>
        <p:txBody>
          <a:bodyPr/>
          <a:lstStyle>
            <a:lvl1pPr marL="0" indent="0">
              <a:buFontTx/>
              <a:buNone/>
              <a:defRPr/>
            </a:lvl1pPr>
          </a:lstStyle>
          <a:p>
            <a:r>
              <a:rPr lang="en-GB" dirty="0" smtClean="0"/>
              <a:t> </a:t>
            </a:r>
            <a:endParaRPr lang="en-GB" dirty="0"/>
          </a:p>
        </p:txBody>
      </p:sp>
      <p:sp>
        <p:nvSpPr>
          <p:cNvPr id="39" name="SUBTITLE placeholder 1"/>
          <p:cNvSpPr>
            <a:spLocks noGrp="1"/>
          </p:cNvSpPr>
          <p:nvPr>
            <p:ph type="body" sz="quarter" idx="43" hasCustomPrompt="1"/>
          </p:nvPr>
        </p:nvSpPr>
        <p:spPr>
          <a:xfrm>
            <a:off x="432198" y="465085"/>
            <a:ext cx="6696000" cy="184666"/>
          </a:xfrm>
        </p:spPr>
        <p:txBody>
          <a:bodyPr bIns="0">
            <a:noAutofit/>
          </a:bodyPr>
          <a:lstStyle>
            <a:lvl1pPr marL="0" indent="0">
              <a:lnSpc>
                <a:spcPct val="100000"/>
              </a:lnSpc>
              <a:spcBef>
                <a:spcPts val="0"/>
              </a:spcBef>
              <a:buFontTx/>
              <a:buNone/>
              <a:defRPr sz="120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6696000" cy="684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31799" y="1522800"/>
            <a:ext cx="6696000" cy="246221"/>
          </a:xfrm>
        </p:spPr>
        <p:txBody>
          <a:bodyPr>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31798" y="1800000"/>
            <a:ext cx="6696001" cy="460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32198" y="6634236"/>
            <a:ext cx="6695601" cy="123111"/>
          </a:xfrm>
        </p:spPr>
        <p:txBody>
          <a:bodyPr bIns="0" anchor="b" anchorCtr="0">
            <a:spAutoFit/>
          </a:bodyPr>
          <a:lstStyle>
            <a:lvl1pPr marL="360363" indent="-360363">
              <a:spcBef>
                <a:spcPts val="0"/>
              </a:spcBef>
              <a:buFontTx/>
              <a:buNone/>
              <a:tabLst>
                <a:tab pos="360363" algn="l"/>
              </a:tabLst>
              <a:defRPr sz="800"/>
            </a:lvl1pPr>
            <a:lvl2pPr marL="360363" indent="-360363">
              <a:buNone/>
              <a:defRPr/>
            </a:lvl2pPr>
          </a:lstStyle>
          <a:p>
            <a:pPr lvl="0"/>
            <a:r>
              <a:rPr lang="en-US" dirty="0" smtClean="0"/>
              <a:t>Source:</a:t>
            </a:r>
          </a:p>
        </p:txBody>
      </p:sp>
      <p:sp>
        <p:nvSpPr>
          <p:cNvPr id="5" name="Date Placeholder"/>
          <p:cNvSpPr>
            <a:spLocks noGrp="1"/>
          </p:cNvSpPr>
          <p:nvPr>
            <p:ph type="dt" sz="half" idx="69"/>
          </p:nvPr>
        </p:nvSpPr>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bIns="0">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sp>
        <p:nvSpPr>
          <p:cNvPr id="15" name="TextBox 14"/>
          <p:cNvSpPr txBox="1"/>
          <p:nvPr userDrawn="1"/>
        </p:nvSpPr>
        <p:spPr>
          <a:xfrm>
            <a:off x="2460000" y="-322444"/>
            <a:ext cx="7272000" cy="289506"/>
          </a:xfrm>
          <a:prstGeom prst="rect">
            <a:avLst/>
          </a:prstGeom>
          <a:noFill/>
        </p:spPr>
        <p:txBody>
          <a:bodyPr wrap="none" lIns="72000" tIns="72000" rIns="72000" bIns="72000" rtlCol="0">
            <a:noAutofit/>
          </a:bodyPr>
          <a:lstStyle/>
          <a:p>
            <a:pPr marL="0" indent="0">
              <a:lnSpc>
                <a:spcPct val="110000"/>
              </a:lnSpc>
              <a:spcBef>
                <a:spcPts val="600"/>
              </a:spcBef>
              <a:buClr>
                <a:srgbClr val="003755"/>
              </a:buClr>
              <a:buFontTx/>
              <a:buNone/>
            </a:pPr>
            <a:r>
              <a:rPr lang="en-GB" sz="1200" dirty="0" smtClean="0">
                <a:solidFill>
                  <a:srgbClr val="E65A6D"/>
                </a:solidFill>
              </a:rPr>
              <a:t>Use this layout page when you have</a:t>
            </a:r>
            <a:r>
              <a:rPr lang="en-GB" sz="1200" baseline="0" dirty="0" smtClean="0">
                <a:solidFill>
                  <a:srgbClr val="E65A6D"/>
                </a:solidFill>
              </a:rPr>
              <a:t> a picture that is </a:t>
            </a:r>
            <a:r>
              <a:rPr lang="en-GB" sz="1200" b="1" baseline="0" dirty="0" smtClean="0">
                <a:solidFill>
                  <a:srgbClr val="E65A6D"/>
                </a:solidFill>
              </a:rPr>
              <a:t>dark</a:t>
            </a:r>
            <a:r>
              <a:rPr lang="en-GB" sz="1200" baseline="0" dirty="0" smtClean="0">
                <a:solidFill>
                  <a:srgbClr val="E65A6D"/>
                </a:solidFill>
              </a:rPr>
              <a:t>. The logo is different when the picture is very light.</a:t>
            </a:r>
            <a:endParaRPr lang="en-GB" sz="1200" dirty="0">
              <a:solidFill>
                <a:srgbClr val="E65A6D"/>
              </a:solidFill>
            </a:endParaRPr>
          </a:p>
        </p:txBody>
      </p:sp>
      <p:sp>
        <p:nvSpPr>
          <p:cNvPr id="10" name="Danske Bank LOGO"/>
          <p:cNvSpPr>
            <a:spLocks noGrp="1"/>
          </p:cNvSpPr>
          <p:nvPr>
            <p:ph type="body" sz="quarter" idx="74" hasCustomPrompt="1"/>
          </p:nvPr>
        </p:nvSpPr>
        <p:spPr>
          <a:xfrm>
            <a:off x="10458507" y="250748"/>
            <a:ext cx="1313691" cy="198120"/>
          </a:xfrm>
          <a:blipFill dpi="0" rotWithShape="1">
            <a:blip r:embed="rId6"/>
            <a:srcRect/>
            <a:stretch>
              <a:fillRect/>
            </a:stretch>
          </a:blipFill>
        </p:spPr>
        <p:txBody>
          <a:bodyPr/>
          <a:lstStyle>
            <a:lvl1pPr marL="0" indent="0">
              <a:buNone/>
              <a:defRPr/>
            </a:lvl1pPr>
          </a:lstStyle>
          <a:p>
            <a:pPr lvl="0"/>
            <a:r>
              <a:rPr lang="en-US" dirty="0" smtClean="0"/>
              <a:t> </a:t>
            </a:r>
            <a:endParaRPr lang="en-GB" dirty="0"/>
          </a:p>
        </p:txBody>
      </p:sp>
    </p:spTree>
    <p:extLst>
      <p:ext uri="{BB962C8B-B14F-4D97-AF65-F5344CB8AC3E}">
        <p14:creationId xmlns:p14="http://schemas.microsoft.com/office/powerpoint/2010/main" val="131243742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10">
          <p15:clr>
            <a:srgbClr val="F26B43"/>
          </p15:clr>
        </p15:guide>
        <p15:guide id="2" orient="horz" pos="293">
          <p15:clr>
            <a:srgbClr val="F26B43"/>
          </p15:clr>
        </p15:guide>
        <p15:guide id="8" orient="horz" pos="1115">
          <p15:clr>
            <a:srgbClr val="F26B43"/>
          </p15:clr>
        </p15:guide>
        <p15:guide id="11" orient="horz" pos="4178">
          <p15:clr>
            <a:srgbClr val="F26B43"/>
          </p15:clr>
        </p15:guide>
        <p15:guide id="12" orient="horz" pos="4258">
          <p15:clr>
            <a:srgbClr val="F26B43"/>
          </p15:clr>
        </p15:guide>
        <p15:guide id="13" pos="4495">
          <p15:clr>
            <a:srgbClr val="F26B43"/>
          </p15:clr>
        </p15:guide>
        <p15:guide id="14" orient="horz" pos="1133">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Page – Picture (Light Picture)">
    <p:bg>
      <p:bgPr>
        <a:solidFill>
          <a:srgbClr val="E6E8E9"/>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0" hasCustomPrompt="1"/>
          </p:nvPr>
        </p:nvSpPr>
        <p:spPr>
          <a:xfrm>
            <a:off x="0" y="0"/>
            <a:ext cx="12192000" cy="6858000"/>
          </a:xfrm>
        </p:spPr>
        <p:txBody>
          <a:bodyPr/>
          <a:lstStyle>
            <a:lvl1pPr marL="0" indent="0">
              <a:buFontTx/>
              <a:buNone/>
              <a:defRPr baseline="0"/>
            </a:lvl1pPr>
          </a:lstStyle>
          <a:p>
            <a:r>
              <a:rPr lang="en-US" dirty="0" smtClean="0"/>
              <a:t> </a:t>
            </a:r>
            <a:endParaRPr lang="en-GB" dirty="0"/>
          </a:p>
        </p:txBody>
      </p:sp>
      <p:sp>
        <p:nvSpPr>
          <p:cNvPr id="2" name="TITLE placeholder 1"/>
          <p:cNvSpPr>
            <a:spLocks noGrp="1"/>
          </p:cNvSpPr>
          <p:nvPr>
            <p:ph type="ctrTitle" hasCustomPrompt="1"/>
          </p:nvPr>
        </p:nvSpPr>
        <p:spPr>
          <a:xfrm>
            <a:off x="431802" y="4074530"/>
            <a:ext cx="11342769" cy="900000"/>
          </a:xfrm>
          <a:prstGeom prst="rect">
            <a:avLst/>
          </a:prstGeom>
        </p:spPr>
        <p:txBody>
          <a:bodyPr wrap="square" anchor="b" anchorCtr="0">
            <a:noAutofit/>
          </a:bodyPr>
          <a:lstStyle>
            <a:lvl1pPr algn="l">
              <a:lnSpc>
                <a:spcPct val="90000"/>
              </a:lnSpc>
              <a:defRPr sz="2600">
                <a:solidFill>
                  <a:srgbClr val="003755"/>
                </a:solidFill>
              </a:defRPr>
            </a:lvl1pPr>
          </a:lstStyle>
          <a:p>
            <a:r>
              <a:rPr lang="en-GB" dirty="0" smtClean="0"/>
              <a:t>Click to add presentation title – subtitle </a:t>
            </a:r>
            <a:br>
              <a:rPr lang="en-GB" dirty="0" smtClean="0"/>
            </a:br>
            <a:r>
              <a:rPr lang="en-GB" dirty="0" smtClean="0"/>
              <a:t>– max. two lines</a:t>
            </a:r>
            <a:endParaRPr lang="en-GB" dirty="0"/>
          </a:p>
        </p:txBody>
      </p:sp>
      <p:sp>
        <p:nvSpPr>
          <p:cNvPr id="3" name="SUBTITLE placeholder 1"/>
          <p:cNvSpPr>
            <a:spLocks noGrp="1"/>
          </p:cNvSpPr>
          <p:nvPr>
            <p:ph type="subTitle" idx="1" hasCustomPrompt="1"/>
          </p:nvPr>
        </p:nvSpPr>
        <p:spPr>
          <a:xfrm>
            <a:off x="431802" y="5077820"/>
            <a:ext cx="11342769" cy="184666"/>
          </a:xfrm>
          <a:prstGeom prst="rect">
            <a:avLst/>
          </a:prstGeom>
        </p:spPr>
        <p:txBody>
          <a:bodyPr anchor="t" anchorCtr="0">
            <a:noAutofit/>
          </a:bodyPr>
          <a:lstStyle>
            <a:lvl1pPr marL="0" indent="0" algn="l">
              <a:spcAft>
                <a:spcPts val="0"/>
              </a:spcAft>
              <a:buNone/>
              <a:defRPr sz="975" baseline="0">
                <a:solidFill>
                  <a:srgbClr val="003755"/>
                </a:solidFill>
                <a:latin typeface="Danske Text" panose="00000400000000000000" pitchFamily="2" charset="0"/>
              </a:defRPr>
            </a:lvl1pPr>
            <a:lvl2pPr marL="371494" indent="0" algn="ctr">
              <a:buNone/>
              <a:defRPr sz="1625"/>
            </a:lvl2pPr>
            <a:lvl3pPr marL="742987" indent="0" algn="ctr">
              <a:buNone/>
              <a:defRPr sz="1463"/>
            </a:lvl3pPr>
            <a:lvl4pPr marL="1114481" indent="0" algn="ctr">
              <a:buNone/>
              <a:defRPr sz="1300"/>
            </a:lvl4pPr>
            <a:lvl5pPr marL="1485974" indent="0" algn="ctr">
              <a:buNone/>
              <a:defRPr sz="1300"/>
            </a:lvl5pPr>
            <a:lvl6pPr marL="1857468" indent="0" algn="ctr">
              <a:buNone/>
              <a:defRPr sz="1300"/>
            </a:lvl6pPr>
            <a:lvl7pPr marL="2228962" indent="0" algn="ctr">
              <a:buNone/>
              <a:defRPr sz="1300"/>
            </a:lvl7pPr>
            <a:lvl8pPr marL="2600455" indent="0" algn="ctr">
              <a:buNone/>
              <a:defRPr sz="1300"/>
            </a:lvl8pPr>
            <a:lvl9pPr marL="2971949" indent="0" algn="ctr">
              <a:buNone/>
              <a:defRPr sz="1300"/>
            </a:lvl9pPr>
          </a:lstStyle>
          <a:p>
            <a:pPr lvl="0"/>
            <a:r>
              <a:rPr lang="en-GB" dirty="0" smtClean="0"/>
              <a:t>Click to add document type / audience / date [</a:t>
            </a:r>
            <a:r>
              <a:rPr lang="en-GB" dirty="0" err="1" smtClean="0"/>
              <a:t>dd</a:t>
            </a:r>
            <a:r>
              <a:rPr lang="en-GB" dirty="0" smtClean="0"/>
              <a:t> </a:t>
            </a:r>
            <a:r>
              <a:rPr lang="en-GB" dirty="0" err="1" smtClean="0"/>
              <a:t>mmmm</a:t>
            </a:r>
            <a:r>
              <a:rPr lang="en-GB" dirty="0" smtClean="0"/>
              <a:t> </a:t>
            </a:r>
            <a:r>
              <a:rPr lang="en-GB" dirty="0" err="1" smtClean="0"/>
              <a:t>yyyy</a:t>
            </a:r>
            <a:r>
              <a:rPr lang="en-GB" dirty="0" smtClean="0"/>
              <a:t>]</a:t>
            </a:r>
          </a:p>
        </p:txBody>
      </p:sp>
      <p:sp>
        <p:nvSpPr>
          <p:cNvPr id="9" name="TextBox 8"/>
          <p:cNvSpPr txBox="1"/>
          <p:nvPr userDrawn="1"/>
        </p:nvSpPr>
        <p:spPr>
          <a:xfrm>
            <a:off x="2460000" y="-322444"/>
            <a:ext cx="7272000" cy="289506"/>
          </a:xfrm>
          <a:prstGeom prst="rect">
            <a:avLst/>
          </a:prstGeom>
          <a:noFill/>
        </p:spPr>
        <p:txBody>
          <a:bodyPr wrap="none" lIns="58500" tIns="58500" rIns="58500" bIns="58500" rtlCol="0">
            <a:noAutofit/>
          </a:bodyPr>
          <a:lstStyle/>
          <a:p>
            <a:pPr marL="0" indent="0">
              <a:lnSpc>
                <a:spcPct val="110000"/>
              </a:lnSpc>
              <a:spcBef>
                <a:spcPts val="488"/>
              </a:spcBef>
              <a:buClr>
                <a:srgbClr val="003755"/>
              </a:buClr>
              <a:buFontTx/>
              <a:buNone/>
            </a:pPr>
            <a:r>
              <a:rPr lang="en-GB" sz="975" dirty="0" smtClean="0">
                <a:solidFill>
                  <a:srgbClr val="E65A6D"/>
                </a:solidFill>
              </a:rPr>
              <a:t>Use this layout page when you have</a:t>
            </a:r>
            <a:r>
              <a:rPr lang="en-GB" sz="975" baseline="0" dirty="0" smtClean="0">
                <a:solidFill>
                  <a:srgbClr val="E65A6D"/>
                </a:solidFill>
              </a:rPr>
              <a:t> a picture that is </a:t>
            </a:r>
            <a:r>
              <a:rPr lang="en-GB" sz="975" b="1" baseline="0" dirty="0" smtClean="0">
                <a:solidFill>
                  <a:srgbClr val="E65A6D"/>
                </a:solidFill>
              </a:rPr>
              <a:t>light</a:t>
            </a:r>
            <a:r>
              <a:rPr lang="en-GB" sz="975" baseline="0" dirty="0" smtClean="0">
                <a:solidFill>
                  <a:srgbClr val="E65A6D"/>
                </a:solidFill>
              </a:rPr>
              <a:t>. The logo is different when the picture is dark.</a:t>
            </a:r>
            <a:endParaRPr lang="en-GB" sz="975" dirty="0">
              <a:solidFill>
                <a:srgbClr val="E65A6D"/>
              </a:solidFill>
            </a:endParaRPr>
          </a:p>
        </p:txBody>
      </p:sp>
      <p:sp>
        <p:nvSpPr>
          <p:cNvPr id="15" name="Danske Bank LOGO"/>
          <p:cNvSpPr>
            <a:spLocks noGrp="1"/>
          </p:cNvSpPr>
          <p:nvPr>
            <p:ph type="body" sz="quarter" idx="11" hasCustomPrompt="1"/>
          </p:nvPr>
        </p:nvSpPr>
        <p:spPr>
          <a:xfrm>
            <a:off x="9754140" y="244203"/>
            <a:ext cx="2020431" cy="247147"/>
          </a:xfrm>
          <a:blipFill>
            <a:blip r:embed="rId2"/>
            <a:stretch>
              <a:fillRect/>
            </a:stretch>
          </a:blipFill>
        </p:spPr>
        <p:txBody>
          <a:bodyPr/>
          <a:lstStyle>
            <a:lvl1pPr marL="0" indent="0">
              <a:buNone/>
              <a:defRPr baseline="0"/>
            </a:lvl1pPr>
            <a:lvl2pPr marL="117382" indent="0">
              <a:buNone/>
              <a:defRPr/>
            </a:lvl2pPr>
            <a:lvl3pPr marL="234012" indent="0">
              <a:buNone/>
              <a:defRPr/>
            </a:lvl3pPr>
            <a:lvl4pPr marL="351018" indent="0">
              <a:buNone/>
              <a:defRPr/>
            </a:lvl4pPr>
            <a:lvl5pPr marL="468023" indent="0">
              <a:buNone/>
              <a:defRPr/>
            </a:lvl5pPr>
          </a:lstStyle>
          <a:p>
            <a:pPr lvl="0"/>
            <a:r>
              <a:rPr lang="en-US" dirty="0" smtClean="0"/>
              <a:t> </a:t>
            </a:r>
          </a:p>
        </p:txBody>
      </p:sp>
    </p:spTree>
    <p:extLst>
      <p:ext uri="{BB962C8B-B14F-4D97-AF65-F5344CB8AC3E}">
        <p14:creationId xmlns:p14="http://schemas.microsoft.com/office/powerpoint/2010/main" val="185163814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135" userDrawn="1">
          <p15:clr>
            <a:srgbClr val="F26B43"/>
          </p15:clr>
        </p15:guide>
        <p15:guide id="2" orient="horz" pos="3198" userDrawn="1">
          <p15:clr>
            <a:srgbClr val="F26B43"/>
          </p15:clr>
        </p15:guide>
        <p15:guide id="3" orient="horz" pos="3315" userDrawn="1">
          <p15:clr>
            <a:srgbClr val="F26B43"/>
          </p15:clr>
        </p15:guide>
        <p15:guide id="4" orient="horz" pos="2567" userDrawn="1">
          <p15:clr>
            <a:srgbClr val="F26B43"/>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s – (Light) picture righ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798" name="think-cell Slide" r:id="rId4" imgW="366" imgH="367" progId="TCLayout.ActiveDocument.1">
                  <p:embed/>
                </p:oleObj>
              </mc:Choice>
              <mc:Fallback>
                <p:oleObj name="think-cell Slide" r:id="rId4" imgW="366" imgH="367"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Picture Placeholder 5"/>
          <p:cNvSpPr>
            <a:spLocks noGrp="1"/>
          </p:cNvSpPr>
          <p:nvPr>
            <p:ph type="pic" sz="quarter" idx="73" hasCustomPrompt="1"/>
          </p:nvPr>
        </p:nvSpPr>
        <p:spPr>
          <a:xfrm>
            <a:off x="7404000" y="0"/>
            <a:ext cx="4788000" cy="6858000"/>
          </a:xfrm>
          <a:solidFill>
            <a:srgbClr val="EFF0F1"/>
          </a:solidFill>
        </p:spPr>
        <p:txBody>
          <a:bodyPr/>
          <a:lstStyle>
            <a:lvl1pPr marL="0" indent="0">
              <a:buFontTx/>
              <a:buNone/>
              <a:defRPr/>
            </a:lvl1pPr>
          </a:lstStyle>
          <a:p>
            <a:r>
              <a:rPr lang="en-GB" dirty="0" smtClean="0"/>
              <a:t> </a:t>
            </a:r>
            <a:endParaRPr lang="en-GB" dirty="0"/>
          </a:p>
        </p:txBody>
      </p:sp>
      <p:sp>
        <p:nvSpPr>
          <p:cNvPr id="39" name="SUBTITLE placeholder 1"/>
          <p:cNvSpPr>
            <a:spLocks noGrp="1"/>
          </p:cNvSpPr>
          <p:nvPr>
            <p:ph type="body" sz="quarter" idx="43" hasCustomPrompt="1"/>
          </p:nvPr>
        </p:nvSpPr>
        <p:spPr>
          <a:xfrm>
            <a:off x="432198" y="465085"/>
            <a:ext cx="6696000" cy="184666"/>
          </a:xfrm>
        </p:spPr>
        <p:txBody>
          <a:bodyPr bIns="0">
            <a:noAutofit/>
          </a:bodyPr>
          <a:lstStyle>
            <a:lvl1pPr marL="0" indent="0">
              <a:lnSpc>
                <a:spcPct val="100000"/>
              </a:lnSpc>
              <a:spcBef>
                <a:spcPts val="0"/>
              </a:spcBef>
              <a:buFontTx/>
              <a:buNone/>
              <a:defRPr sz="120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6696000" cy="684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31799" y="1522800"/>
            <a:ext cx="6696000" cy="246221"/>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31798" y="1800000"/>
            <a:ext cx="6696001" cy="460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32198" y="6634236"/>
            <a:ext cx="6695601" cy="123111"/>
          </a:xfrm>
        </p:spPr>
        <p:txBody>
          <a:bodyPr bIns="0" anchor="b" anchorCtr="0">
            <a:spAutoFit/>
          </a:bodyPr>
          <a:lstStyle>
            <a:lvl1pPr marL="360363" indent="-360363">
              <a:spcBef>
                <a:spcPts val="0"/>
              </a:spcBef>
              <a:buFontTx/>
              <a:buNone/>
              <a:tabLst>
                <a:tab pos="360363" algn="l"/>
              </a:tabLst>
              <a:defRPr sz="800"/>
            </a:lvl1pPr>
            <a:lvl2pPr marL="360363" indent="-360363">
              <a:buNone/>
              <a:defRPr/>
            </a:lvl2pPr>
          </a:lstStyle>
          <a:p>
            <a:pPr lvl="0"/>
            <a:r>
              <a:rPr lang="en-US" dirty="0" smtClean="0"/>
              <a:t>Source:</a:t>
            </a:r>
          </a:p>
        </p:txBody>
      </p:sp>
      <p:sp>
        <p:nvSpPr>
          <p:cNvPr id="5" name="Date Placeholder"/>
          <p:cNvSpPr>
            <a:spLocks noGrp="1"/>
          </p:cNvSpPr>
          <p:nvPr>
            <p:ph type="dt" sz="half" idx="69"/>
          </p:nvPr>
        </p:nvSpPr>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bIns="0">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sp>
        <p:nvSpPr>
          <p:cNvPr id="15" name="TextBox 14"/>
          <p:cNvSpPr txBox="1"/>
          <p:nvPr userDrawn="1"/>
        </p:nvSpPr>
        <p:spPr>
          <a:xfrm>
            <a:off x="2460000" y="-322444"/>
            <a:ext cx="7272000" cy="289506"/>
          </a:xfrm>
          <a:prstGeom prst="rect">
            <a:avLst/>
          </a:prstGeom>
          <a:noFill/>
        </p:spPr>
        <p:txBody>
          <a:bodyPr wrap="none" lIns="72000" tIns="72000" rIns="72000" bIns="72000" rtlCol="0">
            <a:noAutofit/>
          </a:bodyPr>
          <a:lstStyle/>
          <a:p>
            <a:pPr marL="0" indent="0">
              <a:lnSpc>
                <a:spcPct val="110000"/>
              </a:lnSpc>
              <a:spcBef>
                <a:spcPts val="600"/>
              </a:spcBef>
              <a:buClr>
                <a:srgbClr val="003755"/>
              </a:buClr>
              <a:buFontTx/>
              <a:buNone/>
            </a:pPr>
            <a:r>
              <a:rPr lang="en-GB" sz="1200" dirty="0" smtClean="0">
                <a:solidFill>
                  <a:srgbClr val="E65A6D"/>
                </a:solidFill>
              </a:rPr>
              <a:t>Use this layout page when you have</a:t>
            </a:r>
            <a:r>
              <a:rPr lang="en-GB" sz="1200" baseline="0" dirty="0" smtClean="0">
                <a:solidFill>
                  <a:srgbClr val="E65A6D"/>
                </a:solidFill>
              </a:rPr>
              <a:t> a picture that is </a:t>
            </a:r>
            <a:r>
              <a:rPr lang="en-GB" sz="1200" b="1" baseline="0" dirty="0" smtClean="0">
                <a:solidFill>
                  <a:srgbClr val="E65A6D"/>
                </a:solidFill>
              </a:rPr>
              <a:t>light</a:t>
            </a:r>
            <a:r>
              <a:rPr lang="en-GB" sz="1200" baseline="0" dirty="0" smtClean="0">
                <a:solidFill>
                  <a:srgbClr val="E65A6D"/>
                </a:solidFill>
              </a:rPr>
              <a:t>. The logo is different when the picture is dark.</a:t>
            </a:r>
            <a:endParaRPr lang="en-GB" sz="1200" dirty="0">
              <a:solidFill>
                <a:srgbClr val="E65A6D"/>
              </a:solidFill>
            </a:endParaRPr>
          </a:p>
        </p:txBody>
      </p:sp>
      <p:sp>
        <p:nvSpPr>
          <p:cNvPr id="10" name="Danske Bank LOGO"/>
          <p:cNvSpPr>
            <a:spLocks noGrp="1"/>
          </p:cNvSpPr>
          <p:nvPr>
            <p:ph type="body" sz="quarter" idx="74" hasCustomPrompt="1"/>
          </p:nvPr>
        </p:nvSpPr>
        <p:spPr>
          <a:xfrm>
            <a:off x="10458507" y="250748"/>
            <a:ext cx="1313691" cy="198120"/>
          </a:xfrm>
          <a:blipFill dpi="0" rotWithShape="1">
            <a:blip r:embed="rId6"/>
            <a:srcRect/>
            <a:stretch>
              <a:fillRect/>
            </a:stretch>
          </a:blipFill>
        </p:spPr>
        <p:txBody>
          <a:bodyPr/>
          <a:lstStyle>
            <a:lvl1pPr marL="0" indent="0">
              <a:buNone/>
              <a:defRPr/>
            </a:lvl1pPr>
          </a:lstStyle>
          <a:p>
            <a:pPr lvl="0"/>
            <a:r>
              <a:rPr lang="en-US" dirty="0" smtClean="0"/>
              <a:t> </a:t>
            </a:r>
            <a:endParaRPr lang="en-GB" dirty="0"/>
          </a:p>
        </p:txBody>
      </p:sp>
    </p:spTree>
    <p:extLst>
      <p:ext uri="{BB962C8B-B14F-4D97-AF65-F5344CB8AC3E}">
        <p14:creationId xmlns:p14="http://schemas.microsoft.com/office/powerpoint/2010/main" val="121588970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10">
          <p15:clr>
            <a:srgbClr val="F26B43"/>
          </p15:clr>
        </p15:guide>
        <p15:guide id="2" orient="horz" pos="293">
          <p15:clr>
            <a:srgbClr val="F26B43"/>
          </p15:clr>
        </p15:guide>
        <p15:guide id="8" orient="horz" pos="1115">
          <p15:clr>
            <a:srgbClr val="F26B43"/>
          </p15:clr>
        </p15:guide>
        <p15:guide id="11" orient="horz" pos="4178">
          <p15:clr>
            <a:srgbClr val="F26B43"/>
          </p15:clr>
        </p15:guide>
        <p15:guide id="12" orient="horz" pos="4258">
          <p15:clr>
            <a:srgbClr val="F26B43"/>
          </p15:clr>
        </p15:guide>
        <p15:guide id="13" pos="4495">
          <p15:clr>
            <a:srgbClr val="F26B43"/>
          </p15:clr>
        </p15:guide>
        <p15:guide id="14" orient="horz" pos="1133">
          <p15:clr>
            <a:srgbClr val="F26B43"/>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22" name="think-cell Slide" r:id="rId4" imgW="366" imgH="367" progId="TCLayout.ActiveDocument.1">
                  <p:embed/>
                </p:oleObj>
              </mc:Choice>
              <mc:Fallback>
                <p:oleObj name="think-cell Slide" r:id="rId4" imgW="366" imgH="367"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9" name="SUBTITLE placeholder 1"/>
          <p:cNvSpPr>
            <a:spLocks noGrp="1"/>
          </p:cNvSpPr>
          <p:nvPr>
            <p:ph type="body" sz="quarter" idx="43" hasCustomPrompt="1"/>
          </p:nvPr>
        </p:nvSpPr>
        <p:spPr>
          <a:xfrm>
            <a:off x="432198" y="465085"/>
            <a:ext cx="8424000" cy="184666"/>
          </a:xfrm>
        </p:spPr>
        <p:txBody>
          <a:bodyPr>
            <a:noAutofit/>
          </a:bodyPr>
          <a:lstStyle>
            <a:lvl1pPr marL="0" indent="0">
              <a:lnSpc>
                <a:spcPct val="100000"/>
              </a:lnSpc>
              <a:spcBef>
                <a:spcPts val="0"/>
              </a:spcBef>
              <a:buFontTx/>
              <a:buNone/>
              <a:defRPr sz="1200" i="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11340000" cy="684000"/>
          </a:xfrm>
        </p:spPr>
        <p:txBody>
          <a:bodyPr>
            <a:noAutofit/>
          </a:bodyPr>
          <a:lstStyle>
            <a:lvl1pPr>
              <a:defRPr/>
            </a:lvl1pPr>
          </a:lstStyle>
          <a:p>
            <a:r>
              <a:rPr lang="en-US" dirty="0" smtClean="0"/>
              <a:t>Click to add Slide Title – increase font size for large audience – max. two lines</a:t>
            </a:r>
            <a:endParaRPr lang="en-GB" dirty="0"/>
          </a:p>
        </p:txBody>
      </p:sp>
      <p:sp>
        <p:nvSpPr>
          <p:cNvPr id="4" name="Date Placeholder"/>
          <p:cNvSpPr>
            <a:spLocks noGrp="1"/>
          </p:cNvSpPr>
          <p:nvPr>
            <p:ph type="dt" sz="half" idx="44"/>
          </p:nvPr>
        </p:nvSpPr>
        <p:spPr/>
        <p:txBody>
          <a:bodyPr/>
          <a:lstStyle/>
          <a:p>
            <a:endParaRPr lang="en-GB" dirty="0"/>
          </a:p>
        </p:txBody>
      </p:sp>
      <p:sp>
        <p:nvSpPr>
          <p:cNvPr id="5" name="Footer Placeholder"/>
          <p:cNvSpPr>
            <a:spLocks noGrp="1"/>
          </p:cNvSpPr>
          <p:nvPr>
            <p:ph type="ftr" sz="quarter" idx="45"/>
          </p:nvPr>
        </p:nvSpPr>
        <p:spPr/>
        <p:txBody>
          <a:bodyPr/>
          <a:lstStyle/>
          <a:p>
            <a:endParaRPr lang="en-US" dirty="0"/>
          </a:p>
        </p:txBody>
      </p:sp>
      <p:sp>
        <p:nvSpPr>
          <p:cNvPr id="6"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9"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236832205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6" orient="horz" pos="291">
          <p15:clr>
            <a:srgbClr val="F26B43"/>
          </p15:clr>
        </p15:guide>
        <p15:guide id="16" orient="horz" pos="410">
          <p15:clr>
            <a:srgbClr val="F26B43"/>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46" name="think-cell Slide" r:id="rId4" imgW="366" imgH="367" progId="TCLayout.ActiveDocument.1">
                  <p:embed/>
                </p:oleObj>
              </mc:Choice>
              <mc:Fallback>
                <p:oleObj name="think-cell Slide" r:id="rId4" imgW="366" imgH="367"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Date Placeholder"/>
          <p:cNvSpPr>
            <a:spLocks noGrp="1"/>
          </p:cNvSpPr>
          <p:nvPr>
            <p:ph type="dt" sz="half" idx="44"/>
          </p:nvPr>
        </p:nvSpPr>
        <p:spPr/>
        <p:txBody>
          <a:bodyPr/>
          <a:lstStyle/>
          <a:p>
            <a:endParaRPr lang="en-GB" dirty="0"/>
          </a:p>
        </p:txBody>
      </p:sp>
      <p:sp>
        <p:nvSpPr>
          <p:cNvPr id="5" name="Footer Placeholder"/>
          <p:cNvSpPr>
            <a:spLocks noGrp="1"/>
          </p:cNvSpPr>
          <p:nvPr>
            <p:ph type="ftr" sz="quarter" idx="45"/>
          </p:nvPr>
        </p:nvSpPr>
        <p:spPr/>
        <p:txBody>
          <a:bodyPr/>
          <a:lstStyle/>
          <a:p>
            <a:endParaRPr lang="en-US" dirty="0"/>
          </a:p>
        </p:txBody>
      </p:sp>
      <p:sp>
        <p:nvSpPr>
          <p:cNvPr id="6"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7"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60782419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orient="horz" pos="291">
          <p15:clr>
            <a:srgbClr val="F26B43"/>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Page – Midnight blue">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70" name="think-cell Slide" r:id="rId4" imgW="366" imgH="367" progId="TCLayout.ActiveDocument.1">
                  <p:embed/>
                </p:oleObj>
              </mc:Choice>
              <mc:Fallback>
                <p:oleObj name="think-cell Slide" r:id="rId4" imgW="366" imgH="367"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ctrTitle" hasCustomPrompt="1"/>
          </p:nvPr>
        </p:nvSpPr>
        <p:spPr>
          <a:xfrm>
            <a:off x="432000" y="3774863"/>
            <a:ext cx="11340000" cy="936000"/>
          </a:xfrm>
          <a:prstGeom prst="rect">
            <a:avLst/>
          </a:prstGeom>
        </p:spPr>
        <p:txBody>
          <a:bodyPr vert="horz" wrap="square" lIns="0" tIns="0" rIns="0" bIns="36000" rtlCol="0" anchor="b" anchorCtr="0">
            <a:noAutofit/>
          </a:bodyPr>
          <a:lstStyle>
            <a:lvl1pPr>
              <a:defRPr lang="en-GB" sz="3200" dirty="0">
                <a:solidFill>
                  <a:schemeClr val="bg1"/>
                </a:solidFill>
              </a:defRPr>
            </a:lvl1pPr>
          </a:lstStyle>
          <a:p>
            <a:pPr marL="0" lvl="0"/>
            <a:r>
              <a:rPr lang="en-GB" dirty="0" smtClean="0"/>
              <a:t>Click to add section divider</a:t>
            </a:r>
            <a:endParaRPr lang="en-GB" dirty="0"/>
          </a:p>
        </p:txBody>
      </p:sp>
      <p:pic>
        <p:nvPicPr>
          <p:cNvPr id="4"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7954" y="250748"/>
            <a:ext cx="1313846" cy="198000"/>
          </a:xfrm>
          <a:prstGeom prst="rect">
            <a:avLst/>
          </a:prstGeom>
        </p:spPr>
      </p:pic>
    </p:spTree>
    <p:extLst>
      <p:ext uri="{BB962C8B-B14F-4D97-AF65-F5344CB8AC3E}">
        <p14:creationId xmlns:p14="http://schemas.microsoft.com/office/powerpoint/2010/main" val="24687437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377">
          <p15:clr>
            <a:srgbClr val="F26B43"/>
          </p15:clr>
        </p15:guide>
        <p15:guide id="2" orient="horz" pos="2969">
          <p15:clr>
            <a:srgbClr val="F26B43"/>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Page – Sky blue">
    <p:bg>
      <p:bgPr>
        <a:solidFill>
          <a:srgbClr val="D7E9F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894" name="think-cell Slide" r:id="rId4" imgW="366" imgH="367" progId="TCLayout.ActiveDocument.1">
                  <p:embed/>
                </p:oleObj>
              </mc:Choice>
              <mc:Fallback>
                <p:oleObj name="think-cell Slide" r:id="rId4" imgW="366" imgH="367"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ctrTitle" hasCustomPrompt="1"/>
          </p:nvPr>
        </p:nvSpPr>
        <p:spPr>
          <a:xfrm>
            <a:off x="432000" y="3774863"/>
            <a:ext cx="11340000" cy="936000"/>
          </a:xfrm>
          <a:prstGeom prst="rect">
            <a:avLst/>
          </a:prstGeom>
        </p:spPr>
        <p:txBody>
          <a:bodyPr vert="horz" wrap="square" lIns="0" tIns="0" rIns="0" bIns="36000" rtlCol="0" anchor="b" anchorCtr="0">
            <a:noAutofit/>
          </a:bodyPr>
          <a:lstStyle>
            <a:lvl1pPr>
              <a:defRPr lang="en-GB" sz="3200" dirty="0">
                <a:solidFill>
                  <a:schemeClr val="tx2"/>
                </a:solidFill>
              </a:defRPr>
            </a:lvl1pPr>
          </a:lstStyle>
          <a:p>
            <a:pPr marL="0" lvl="0"/>
            <a:r>
              <a:rPr lang="en-GB" dirty="0" smtClean="0"/>
              <a:t>Click to add section divider</a:t>
            </a:r>
            <a:endParaRPr lang="en-GB" dirty="0"/>
          </a:p>
        </p:txBody>
      </p:sp>
      <p:pic>
        <p:nvPicPr>
          <p:cNvPr id="4"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7854479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orient="horz" pos="2969">
          <p15:clr>
            <a:srgbClr val="F26B43"/>
          </p15:clr>
        </p15:guide>
        <p15:guide id="4" orient="horz" pos="2378">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Page – (Dark picture)">
    <p:bg>
      <p:bgPr>
        <a:solidFill>
          <a:srgbClr val="E6E8E9"/>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18" name="think-cell Slide" r:id="rId4" imgW="366" imgH="367" progId="TCLayout.ActiveDocument.1">
                  <p:embed/>
                </p:oleObj>
              </mc:Choice>
              <mc:Fallback>
                <p:oleObj name="think-cell Slide" r:id="rId4" imgW="366" imgH="367"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1"/>
          <p:cNvSpPr>
            <a:spLocks noGrp="1"/>
          </p:cNvSpPr>
          <p:nvPr>
            <p:ph type="pic" sz="quarter" idx="10" hasCustomPrompt="1"/>
          </p:nvPr>
        </p:nvSpPr>
        <p:spPr>
          <a:xfrm>
            <a:off x="0" y="0"/>
            <a:ext cx="12192000" cy="6858000"/>
          </a:xfrm>
        </p:spPr>
        <p:txBody>
          <a:bodyPr/>
          <a:lstStyle>
            <a:lvl1pPr marL="0" indent="0">
              <a:buFontTx/>
              <a:buNone/>
              <a:defRPr baseline="0"/>
            </a:lvl1pPr>
          </a:lstStyle>
          <a:p>
            <a:r>
              <a:rPr lang="en-US" dirty="0" smtClean="0"/>
              <a:t> </a:t>
            </a:r>
            <a:endParaRPr lang="en-GB" dirty="0"/>
          </a:p>
        </p:txBody>
      </p:sp>
      <p:sp>
        <p:nvSpPr>
          <p:cNvPr id="2" name="TITLE placeholder 1"/>
          <p:cNvSpPr>
            <a:spLocks noGrp="1"/>
          </p:cNvSpPr>
          <p:nvPr>
            <p:ph type="ctrTitle" hasCustomPrompt="1"/>
          </p:nvPr>
        </p:nvSpPr>
        <p:spPr>
          <a:xfrm>
            <a:off x="432000" y="3774863"/>
            <a:ext cx="11340000" cy="936000"/>
          </a:xfrm>
          <a:prstGeom prst="rect">
            <a:avLst/>
          </a:prstGeom>
        </p:spPr>
        <p:txBody>
          <a:bodyPr vert="horz" wrap="square" lIns="0" tIns="0" rIns="0" bIns="36000" rtlCol="0" anchor="b" anchorCtr="0">
            <a:noAutofit/>
          </a:bodyPr>
          <a:lstStyle>
            <a:lvl1pPr>
              <a:defRPr lang="en-GB" sz="3200" dirty="0">
                <a:solidFill>
                  <a:schemeClr val="bg1"/>
                </a:solidFill>
              </a:defRPr>
            </a:lvl1pPr>
          </a:lstStyle>
          <a:p>
            <a:pPr marL="0" lvl="0"/>
            <a:r>
              <a:rPr lang="en-GB" dirty="0" smtClean="0"/>
              <a:t>Click to add section divider</a:t>
            </a:r>
            <a:endParaRPr lang="en-GB" dirty="0"/>
          </a:p>
        </p:txBody>
      </p:sp>
      <p:sp>
        <p:nvSpPr>
          <p:cNvPr id="6" name="TextBox 5"/>
          <p:cNvSpPr txBox="1"/>
          <p:nvPr userDrawn="1"/>
        </p:nvSpPr>
        <p:spPr>
          <a:xfrm>
            <a:off x="2460000" y="-322444"/>
            <a:ext cx="7272000" cy="289506"/>
          </a:xfrm>
          <a:prstGeom prst="rect">
            <a:avLst/>
          </a:prstGeom>
          <a:noFill/>
        </p:spPr>
        <p:txBody>
          <a:bodyPr wrap="none" lIns="72000" tIns="72000" rIns="72000" bIns="72000" rtlCol="0">
            <a:noAutofit/>
          </a:bodyPr>
          <a:lstStyle/>
          <a:p>
            <a:pPr marL="0" indent="0">
              <a:lnSpc>
                <a:spcPct val="110000"/>
              </a:lnSpc>
              <a:spcBef>
                <a:spcPts val="600"/>
              </a:spcBef>
              <a:buClr>
                <a:srgbClr val="003755"/>
              </a:buClr>
              <a:buFontTx/>
              <a:buNone/>
            </a:pPr>
            <a:r>
              <a:rPr lang="en-GB" sz="1200" dirty="0" smtClean="0">
                <a:solidFill>
                  <a:srgbClr val="E65A6D"/>
                </a:solidFill>
              </a:rPr>
              <a:t>Use this layout page when you have</a:t>
            </a:r>
            <a:r>
              <a:rPr lang="en-GB" sz="1200" baseline="0" dirty="0" smtClean="0">
                <a:solidFill>
                  <a:srgbClr val="E65A6D"/>
                </a:solidFill>
              </a:rPr>
              <a:t> a picture that is </a:t>
            </a:r>
            <a:r>
              <a:rPr lang="en-GB" sz="1200" b="1" baseline="0" dirty="0" smtClean="0">
                <a:solidFill>
                  <a:srgbClr val="E65A6D"/>
                </a:solidFill>
              </a:rPr>
              <a:t>dark</a:t>
            </a:r>
            <a:r>
              <a:rPr lang="en-GB" sz="1200" baseline="0" dirty="0" smtClean="0">
                <a:solidFill>
                  <a:srgbClr val="E65A6D"/>
                </a:solidFill>
              </a:rPr>
              <a:t>. The logo is different when the picture is very light.</a:t>
            </a:r>
            <a:endParaRPr lang="en-GB" sz="1200" dirty="0">
              <a:solidFill>
                <a:srgbClr val="E65A6D"/>
              </a:solidFill>
            </a:endParaRPr>
          </a:p>
        </p:txBody>
      </p:sp>
      <p:sp>
        <p:nvSpPr>
          <p:cNvPr id="7" name="Danske Bank LOGO"/>
          <p:cNvSpPr>
            <a:spLocks noGrp="1"/>
          </p:cNvSpPr>
          <p:nvPr>
            <p:ph type="body" sz="quarter" idx="74" hasCustomPrompt="1"/>
          </p:nvPr>
        </p:nvSpPr>
        <p:spPr>
          <a:xfrm>
            <a:off x="10458507" y="250748"/>
            <a:ext cx="1313691" cy="198120"/>
          </a:xfrm>
          <a:blipFill dpi="0" rotWithShape="1">
            <a:blip r:embed="rId6"/>
            <a:srcRect/>
            <a:stretch>
              <a:fillRect/>
            </a:stretch>
          </a:blipFill>
        </p:spPr>
        <p:txBody>
          <a:bodyPr/>
          <a:lstStyle>
            <a:lvl1pPr marL="0" indent="0">
              <a:buNone/>
              <a:defRPr/>
            </a:lvl1pPr>
          </a:lstStyle>
          <a:p>
            <a:pPr lvl="0"/>
            <a:r>
              <a:rPr lang="en-US" dirty="0" smtClean="0"/>
              <a:t> </a:t>
            </a:r>
            <a:endParaRPr lang="en-GB" dirty="0"/>
          </a:p>
        </p:txBody>
      </p:sp>
    </p:spTree>
    <p:extLst>
      <p:ext uri="{BB962C8B-B14F-4D97-AF65-F5344CB8AC3E}">
        <p14:creationId xmlns:p14="http://schemas.microsoft.com/office/powerpoint/2010/main" val="3617817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69">
          <p15:clr>
            <a:srgbClr val="F26B43"/>
          </p15:clr>
        </p15:guide>
        <p15:guide id="2" orient="horz" pos="2378">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Page – (Light picture)">
    <p:bg>
      <p:bgPr>
        <a:solidFill>
          <a:srgbClr val="E6E8E9"/>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42" name="think-cell Slide" r:id="rId4" imgW="366" imgH="367" progId="TCLayout.ActiveDocument.1">
                  <p:embed/>
                </p:oleObj>
              </mc:Choice>
              <mc:Fallback>
                <p:oleObj name="think-cell Slide" r:id="rId4" imgW="366" imgH="367"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1"/>
          <p:cNvSpPr>
            <a:spLocks noGrp="1"/>
          </p:cNvSpPr>
          <p:nvPr>
            <p:ph type="pic" sz="quarter" idx="10" hasCustomPrompt="1"/>
          </p:nvPr>
        </p:nvSpPr>
        <p:spPr>
          <a:xfrm>
            <a:off x="0" y="0"/>
            <a:ext cx="12192000" cy="6858000"/>
          </a:xfrm>
        </p:spPr>
        <p:txBody>
          <a:bodyPr/>
          <a:lstStyle>
            <a:lvl1pPr marL="0" indent="0">
              <a:buFontTx/>
              <a:buNone/>
              <a:defRPr baseline="0"/>
            </a:lvl1pPr>
          </a:lstStyle>
          <a:p>
            <a:r>
              <a:rPr lang="en-US" dirty="0" smtClean="0"/>
              <a:t> </a:t>
            </a:r>
            <a:endParaRPr lang="en-GB" dirty="0"/>
          </a:p>
        </p:txBody>
      </p:sp>
      <p:sp>
        <p:nvSpPr>
          <p:cNvPr id="2" name="TITLE placeholder 1"/>
          <p:cNvSpPr>
            <a:spLocks noGrp="1"/>
          </p:cNvSpPr>
          <p:nvPr>
            <p:ph type="ctrTitle" hasCustomPrompt="1"/>
          </p:nvPr>
        </p:nvSpPr>
        <p:spPr>
          <a:xfrm>
            <a:off x="432000" y="3774863"/>
            <a:ext cx="11340000" cy="936000"/>
          </a:xfrm>
          <a:prstGeom prst="rect">
            <a:avLst/>
          </a:prstGeom>
        </p:spPr>
        <p:txBody>
          <a:bodyPr vert="horz" wrap="square" lIns="0" tIns="0" rIns="0" bIns="36000" rtlCol="0" anchor="b" anchorCtr="0">
            <a:noAutofit/>
          </a:bodyPr>
          <a:lstStyle>
            <a:lvl1pPr>
              <a:defRPr lang="en-GB" sz="3200" dirty="0">
                <a:solidFill>
                  <a:schemeClr val="tx2"/>
                </a:solidFill>
              </a:defRPr>
            </a:lvl1pPr>
          </a:lstStyle>
          <a:p>
            <a:pPr marL="0" lvl="0"/>
            <a:r>
              <a:rPr lang="en-GB" dirty="0" smtClean="0"/>
              <a:t>Click to add section divider</a:t>
            </a:r>
            <a:endParaRPr lang="en-GB" dirty="0"/>
          </a:p>
        </p:txBody>
      </p:sp>
      <p:sp>
        <p:nvSpPr>
          <p:cNvPr id="6" name="TextBox 5"/>
          <p:cNvSpPr txBox="1"/>
          <p:nvPr userDrawn="1"/>
        </p:nvSpPr>
        <p:spPr>
          <a:xfrm>
            <a:off x="2460000" y="-322444"/>
            <a:ext cx="7272000" cy="289506"/>
          </a:xfrm>
          <a:prstGeom prst="rect">
            <a:avLst/>
          </a:prstGeom>
          <a:noFill/>
        </p:spPr>
        <p:txBody>
          <a:bodyPr wrap="none" lIns="72000" tIns="72000" rIns="72000" bIns="72000" rtlCol="0">
            <a:noAutofit/>
          </a:bodyPr>
          <a:lstStyle/>
          <a:p>
            <a:pPr marL="0" indent="0">
              <a:lnSpc>
                <a:spcPct val="110000"/>
              </a:lnSpc>
              <a:spcBef>
                <a:spcPts val="600"/>
              </a:spcBef>
              <a:buClr>
                <a:srgbClr val="003755"/>
              </a:buClr>
              <a:buFontTx/>
              <a:buNone/>
            </a:pPr>
            <a:r>
              <a:rPr lang="en-GB" sz="1200" dirty="0" smtClean="0">
                <a:solidFill>
                  <a:srgbClr val="E65A6D"/>
                </a:solidFill>
              </a:rPr>
              <a:t>Use this layout page when you have</a:t>
            </a:r>
            <a:r>
              <a:rPr lang="en-GB" sz="1200" baseline="0" dirty="0" smtClean="0">
                <a:solidFill>
                  <a:srgbClr val="E65A6D"/>
                </a:solidFill>
              </a:rPr>
              <a:t> a picture that is </a:t>
            </a:r>
            <a:r>
              <a:rPr lang="en-GB" sz="1200" b="1" baseline="0" dirty="0" smtClean="0">
                <a:solidFill>
                  <a:srgbClr val="E65A6D"/>
                </a:solidFill>
              </a:rPr>
              <a:t>light</a:t>
            </a:r>
            <a:r>
              <a:rPr lang="en-GB" sz="1200" baseline="0" dirty="0" smtClean="0">
                <a:solidFill>
                  <a:srgbClr val="E65A6D"/>
                </a:solidFill>
              </a:rPr>
              <a:t>. The logo is different when the picture is dark.</a:t>
            </a:r>
            <a:endParaRPr lang="en-GB" sz="1200" dirty="0">
              <a:solidFill>
                <a:srgbClr val="E65A6D"/>
              </a:solidFill>
            </a:endParaRPr>
          </a:p>
        </p:txBody>
      </p:sp>
      <p:sp>
        <p:nvSpPr>
          <p:cNvPr id="7" name="Danske Bank LOGO"/>
          <p:cNvSpPr>
            <a:spLocks noGrp="1"/>
          </p:cNvSpPr>
          <p:nvPr>
            <p:ph type="body" sz="quarter" idx="74" hasCustomPrompt="1"/>
          </p:nvPr>
        </p:nvSpPr>
        <p:spPr>
          <a:xfrm>
            <a:off x="10458507" y="250748"/>
            <a:ext cx="1313691" cy="198120"/>
          </a:xfrm>
          <a:blipFill dpi="0" rotWithShape="1">
            <a:blip r:embed="rId6"/>
            <a:srcRect/>
            <a:stretch>
              <a:fillRect/>
            </a:stretch>
          </a:blipFill>
        </p:spPr>
        <p:txBody>
          <a:bodyPr/>
          <a:lstStyle>
            <a:lvl1pPr marL="0" indent="0">
              <a:buNone/>
              <a:defRPr/>
            </a:lvl1pPr>
          </a:lstStyle>
          <a:p>
            <a:pPr lvl="0"/>
            <a:r>
              <a:rPr lang="en-US" dirty="0" smtClean="0"/>
              <a:t> </a:t>
            </a:r>
            <a:endParaRPr lang="en-GB" dirty="0"/>
          </a:p>
        </p:txBody>
      </p:sp>
    </p:spTree>
    <p:extLst>
      <p:ext uri="{BB962C8B-B14F-4D97-AF65-F5344CB8AC3E}">
        <p14:creationId xmlns:p14="http://schemas.microsoft.com/office/powerpoint/2010/main" val="253474173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69">
          <p15:clr>
            <a:srgbClr val="F26B43"/>
          </p15:clr>
        </p15:guide>
        <p15:guide id="2" orient="horz" pos="2378">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mpower add-in layout: Agenda">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66" name="think-cell Slide" r:id="rId4" imgW="366" imgH="367" progId="TCLayout.ActiveDocument.1">
                  <p:embed/>
                </p:oleObj>
              </mc:Choice>
              <mc:Fallback>
                <p:oleObj name="think-cell Slide" r:id="rId4" imgW="366" imgH="367"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hasCustomPrompt="1"/>
          </p:nvPr>
        </p:nvSpPr>
        <p:spPr>
          <a:xfrm>
            <a:off x="432198" y="727199"/>
            <a:ext cx="11340000" cy="684000"/>
          </a:xfrm>
        </p:spPr>
        <p:txBody>
          <a:bodyPr>
            <a:noAutofit/>
          </a:bodyPr>
          <a:lstStyle>
            <a:lvl1pPr>
              <a:defRPr/>
            </a:lvl1pPr>
          </a:lstStyle>
          <a:p>
            <a:r>
              <a:rPr lang="en-US" dirty="0" smtClean="0"/>
              <a:t>Click to add Slide Title – increase font size for large audience – max. two lines</a:t>
            </a:r>
            <a:endParaRPr lang="en-GB" dirty="0"/>
          </a:p>
        </p:txBody>
      </p:sp>
      <p:sp>
        <p:nvSpPr>
          <p:cNvPr id="4" name="Date Placeholder"/>
          <p:cNvSpPr>
            <a:spLocks noGrp="1"/>
          </p:cNvSpPr>
          <p:nvPr>
            <p:ph type="dt" sz="half" idx="44"/>
          </p:nvPr>
        </p:nvSpPr>
        <p:spPr/>
        <p:txBody>
          <a:bodyPr/>
          <a:lstStyle/>
          <a:p>
            <a:endParaRPr lang="en-GB" dirty="0"/>
          </a:p>
        </p:txBody>
      </p:sp>
      <p:sp>
        <p:nvSpPr>
          <p:cNvPr id="5" name="Footer Placeholder"/>
          <p:cNvSpPr>
            <a:spLocks noGrp="1"/>
          </p:cNvSpPr>
          <p:nvPr>
            <p:ph type="ftr" sz="quarter" idx="45"/>
          </p:nvPr>
        </p:nvSpPr>
        <p:spPr/>
        <p:txBody>
          <a:bodyPr/>
          <a:lstStyle/>
          <a:p>
            <a:endParaRPr lang="en-US" dirty="0"/>
          </a:p>
        </p:txBody>
      </p:sp>
      <p:sp>
        <p:nvSpPr>
          <p:cNvPr id="6"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9"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61156260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mpower add-in layout: Agenda with picture (Dar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990" name="think-cell Slide" r:id="rId4" imgW="366" imgH="367" progId="TCLayout.ActiveDocument.1">
                  <p:embed/>
                </p:oleObj>
              </mc:Choice>
              <mc:Fallback>
                <p:oleObj name="think-cell Slide" r:id="rId4" imgW="366" imgH="367"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Picture Placeholder 5"/>
          <p:cNvSpPr>
            <a:spLocks noGrp="1"/>
          </p:cNvSpPr>
          <p:nvPr>
            <p:ph type="pic" sz="quarter" idx="73" hasCustomPrompt="1"/>
          </p:nvPr>
        </p:nvSpPr>
        <p:spPr>
          <a:xfrm>
            <a:off x="7404000" y="0"/>
            <a:ext cx="4788000" cy="6858000"/>
          </a:xfrm>
          <a:solidFill>
            <a:srgbClr val="EFF0F1"/>
          </a:solidFill>
        </p:spPr>
        <p:txBody>
          <a:bodyPr/>
          <a:lstStyle>
            <a:lvl1pPr marL="0" indent="0">
              <a:buFontTx/>
              <a:buNone/>
              <a:defRPr/>
            </a:lvl1pPr>
          </a:lstStyle>
          <a:p>
            <a:r>
              <a:rPr lang="en-GB" dirty="0" smtClean="0"/>
              <a:t> </a:t>
            </a:r>
            <a:endParaRPr lang="en-GB" dirty="0"/>
          </a:p>
        </p:txBody>
      </p:sp>
      <p:sp>
        <p:nvSpPr>
          <p:cNvPr id="2" name="TITLE placeholder 1"/>
          <p:cNvSpPr>
            <a:spLocks noGrp="1"/>
          </p:cNvSpPr>
          <p:nvPr>
            <p:ph type="title" hasCustomPrompt="1"/>
          </p:nvPr>
        </p:nvSpPr>
        <p:spPr>
          <a:xfrm>
            <a:off x="432198" y="727199"/>
            <a:ext cx="6696000" cy="684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5" name="Date Placeholder"/>
          <p:cNvSpPr>
            <a:spLocks noGrp="1"/>
          </p:cNvSpPr>
          <p:nvPr>
            <p:ph type="dt" sz="half" idx="69"/>
          </p:nvPr>
        </p:nvSpPr>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bIns="0">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sp>
        <p:nvSpPr>
          <p:cNvPr id="15" name="TextBox 14"/>
          <p:cNvSpPr txBox="1"/>
          <p:nvPr userDrawn="1"/>
        </p:nvSpPr>
        <p:spPr>
          <a:xfrm>
            <a:off x="2460000" y="-322444"/>
            <a:ext cx="7272000" cy="289506"/>
          </a:xfrm>
          <a:prstGeom prst="rect">
            <a:avLst/>
          </a:prstGeom>
          <a:noFill/>
        </p:spPr>
        <p:txBody>
          <a:bodyPr wrap="none" lIns="72000" tIns="72000" rIns="72000" bIns="72000" rtlCol="0">
            <a:noAutofit/>
          </a:bodyPr>
          <a:lstStyle/>
          <a:p>
            <a:pPr marL="0" indent="0">
              <a:lnSpc>
                <a:spcPct val="110000"/>
              </a:lnSpc>
              <a:spcBef>
                <a:spcPts val="600"/>
              </a:spcBef>
              <a:buClr>
                <a:srgbClr val="003755"/>
              </a:buClr>
              <a:buFontTx/>
              <a:buNone/>
            </a:pPr>
            <a:r>
              <a:rPr lang="en-GB" sz="1200" dirty="0" smtClean="0">
                <a:solidFill>
                  <a:srgbClr val="E65A6D"/>
                </a:solidFill>
              </a:rPr>
              <a:t>Use this layout page when you have</a:t>
            </a:r>
            <a:r>
              <a:rPr lang="en-GB" sz="1200" baseline="0" dirty="0" smtClean="0">
                <a:solidFill>
                  <a:srgbClr val="E65A6D"/>
                </a:solidFill>
              </a:rPr>
              <a:t> a picture that is </a:t>
            </a:r>
            <a:r>
              <a:rPr lang="en-GB" sz="1200" b="1" baseline="0" dirty="0" smtClean="0">
                <a:solidFill>
                  <a:srgbClr val="E65A6D"/>
                </a:solidFill>
              </a:rPr>
              <a:t>dark</a:t>
            </a:r>
            <a:r>
              <a:rPr lang="en-GB" sz="1200" baseline="0" dirty="0" smtClean="0">
                <a:solidFill>
                  <a:srgbClr val="E65A6D"/>
                </a:solidFill>
              </a:rPr>
              <a:t>. The logo is different when the picture is very light.</a:t>
            </a:r>
            <a:endParaRPr lang="en-GB" sz="1200" dirty="0">
              <a:solidFill>
                <a:srgbClr val="E65A6D"/>
              </a:solidFill>
            </a:endParaRPr>
          </a:p>
        </p:txBody>
      </p:sp>
      <p:sp>
        <p:nvSpPr>
          <p:cNvPr id="10" name="Danske Bank LOGO"/>
          <p:cNvSpPr>
            <a:spLocks noGrp="1"/>
          </p:cNvSpPr>
          <p:nvPr>
            <p:ph type="body" sz="quarter" idx="74" hasCustomPrompt="1"/>
          </p:nvPr>
        </p:nvSpPr>
        <p:spPr>
          <a:xfrm>
            <a:off x="10458507" y="250748"/>
            <a:ext cx="1313691" cy="198120"/>
          </a:xfrm>
          <a:blipFill dpi="0" rotWithShape="1">
            <a:blip r:embed="rId6"/>
            <a:srcRect/>
            <a:stretch>
              <a:fillRect/>
            </a:stretch>
          </a:blipFill>
        </p:spPr>
        <p:txBody>
          <a:bodyPr/>
          <a:lstStyle>
            <a:lvl1pPr marL="0" indent="0">
              <a:buNone/>
              <a:defRPr/>
            </a:lvl1pPr>
          </a:lstStyle>
          <a:p>
            <a:pPr lvl="0"/>
            <a:r>
              <a:rPr lang="en-US" dirty="0" smtClean="0"/>
              <a:t> </a:t>
            </a:r>
            <a:endParaRPr lang="en-GB" dirty="0"/>
          </a:p>
        </p:txBody>
      </p:sp>
    </p:spTree>
    <p:extLst>
      <p:ext uri="{BB962C8B-B14F-4D97-AF65-F5344CB8AC3E}">
        <p14:creationId xmlns:p14="http://schemas.microsoft.com/office/powerpoint/2010/main" val="124169196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3" pos="4495">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mpower add-in layout: Agenda with picture (Ligh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14" name="think-cell Slide" r:id="rId4" imgW="366" imgH="367" progId="TCLayout.ActiveDocument.1">
                  <p:embed/>
                </p:oleObj>
              </mc:Choice>
              <mc:Fallback>
                <p:oleObj name="think-cell Slide" r:id="rId4" imgW="366" imgH="367"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Picture Placeholder 5"/>
          <p:cNvSpPr>
            <a:spLocks noGrp="1"/>
          </p:cNvSpPr>
          <p:nvPr>
            <p:ph type="pic" sz="quarter" idx="73" hasCustomPrompt="1"/>
          </p:nvPr>
        </p:nvSpPr>
        <p:spPr>
          <a:xfrm>
            <a:off x="7404000" y="0"/>
            <a:ext cx="4788000" cy="6858000"/>
          </a:xfrm>
          <a:solidFill>
            <a:srgbClr val="EFF0F1"/>
          </a:solidFill>
        </p:spPr>
        <p:txBody>
          <a:bodyPr/>
          <a:lstStyle>
            <a:lvl1pPr marL="0" indent="0">
              <a:buFontTx/>
              <a:buNone/>
              <a:defRPr/>
            </a:lvl1pPr>
          </a:lstStyle>
          <a:p>
            <a:r>
              <a:rPr lang="en-GB" dirty="0" smtClean="0"/>
              <a:t> </a:t>
            </a:r>
            <a:endParaRPr lang="en-GB" dirty="0"/>
          </a:p>
        </p:txBody>
      </p:sp>
      <p:sp>
        <p:nvSpPr>
          <p:cNvPr id="2" name="TITLE placeholder 1"/>
          <p:cNvSpPr>
            <a:spLocks noGrp="1"/>
          </p:cNvSpPr>
          <p:nvPr>
            <p:ph type="title" hasCustomPrompt="1"/>
          </p:nvPr>
        </p:nvSpPr>
        <p:spPr>
          <a:xfrm>
            <a:off x="432198" y="727199"/>
            <a:ext cx="6696000" cy="684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5" name="Date Placeholder"/>
          <p:cNvSpPr>
            <a:spLocks noGrp="1"/>
          </p:cNvSpPr>
          <p:nvPr>
            <p:ph type="dt" sz="half" idx="69"/>
          </p:nvPr>
        </p:nvSpPr>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bIns="0">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sp>
        <p:nvSpPr>
          <p:cNvPr id="15" name="TextBox 14"/>
          <p:cNvSpPr txBox="1"/>
          <p:nvPr userDrawn="1"/>
        </p:nvSpPr>
        <p:spPr>
          <a:xfrm>
            <a:off x="2460000" y="-322444"/>
            <a:ext cx="7272000" cy="289506"/>
          </a:xfrm>
          <a:prstGeom prst="rect">
            <a:avLst/>
          </a:prstGeom>
          <a:noFill/>
        </p:spPr>
        <p:txBody>
          <a:bodyPr wrap="none" lIns="72000" tIns="72000" rIns="72000" bIns="72000" rtlCol="0">
            <a:noAutofit/>
          </a:bodyPr>
          <a:lstStyle/>
          <a:p>
            <a:pPr marL="0" indent="0">
              <a:lnSpc>
                <a:spcPct val="110000"/>
              </a:lnSpc>
              <a:spcBef>
                <a:spcPts val="600"/>
              </a:spcBef>
              <a:buClr>
                <a:srgbClr val="003755"/>
              </a:buClr>
              <a:buFontTx/>
              <a:buNone/>
            </a:pPr>
            <a:r>
              <a:rPr lang="en-GB" sz="1200" dirty="0" smtClean="0">
                <a:solidFill>
                  <a:srgbClr val="E65A6D"/>
                </a:solidFill>
              </a:rPr>
              <a:t>Use this layout page when you have</a:t>
            </a:r>
            <a:r>
              <a:rPr lang="en-GB" sz="1200" baseline="0" dirty="0" smtClean="0">
                <a:solidFill>
                  <a:srgbClr val="E65A6D"/>
                </a:solidFill>
              </a:rPr>
              <a:t> a picture that is </a:t>
            </a:r>
            <a:r>
              <a:rPr lang="en-GB" sz="1200" b="1" baseline="0" dirty="0" smtClean="0">
                <a:solidFill>
                  <a:srgbClr val="E65A6D"/>
                </a:solidFill>
              </a:rPr>
              <a:t>light</a:t>
            </a:r>
            <a:r>
              <a:rPr lang="en-GB" sz="1200" baseline="0" dirty="0" smtClean="0">
                <a:solidFill>
                  <a:srgbClr val="E65A6D"/>
                </a:solidFill>
              </a:rPr>
              <a:t>. The logo is different when the picture is dark.</a:t>
            </a:r>
            <a:endParaRPr lang="en-GB" sz="1200" dirty="0">
              <a:solidFill>
                <a:srgbClr val="E65A6D"/>
              </a:solidFill>
            </a:endParaRPr>
          </a:p>
        </p:txBody>
      </p:sp>
      <p:sp>
        <p:nvSpPr>
          <p:cNvPr id="10" name="Danske Bank LOGO"/>
          <p:cNvSpPr>
            <a:spLocks noGrp="1"/>
          </p:cNvSpPr>
          <p:nvPr>
            <p:ph type="body" sz="quarter" idx="74" hasCustomPrompt="1"/>
          </p:nvPr>
        </p:nvSpPr>
        <p:spPr>
          <a:xfrm>
            <a:off x="10458507" y="250748"/>
            <a:ext cx="1313691" cy="198120"/>
          </a:xfrm>
          <a:blipFill dpi="0" rotWithShape="1">
            <a:blip r:embed="rId6"/>
            <a:srcRect/>
            <a:stretch>
              <a:fillRect/>
            </a:stretch>
          </a:blipFill>
        </p:spPr>
        <p:txBody>
          <a:bodyPr/>
          <a:lstStyle>
            <a:lvl1pPr marL="0" indent="0">
              <a:buNone/>
              <a:defRPr/>
            </a:lvl1pPr>
          </a:lstStyle>
          <a:p>
            <a:pPr lvl="0"/>
            <a:r>
              <a:rPr lang="en-US" dirty="0" smtClean="0"/>
              <a:t> </a:t>
            </a:r>
            <a:endParaRPr lang="en-GB" dirty="0"/>
          </a:p>
        </p:txBody>
      </p:sp>
    </p:spTree>
    <p:extLst>
      <p:ext uri="{BB962C8B-B14F-4D97-AF65-F5344CB8AC3E}">
        <p14:creationId xmlns:p14="http://schemas.microsoft.com/office/powerpoint/2010/main" val="8823116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3" pos="4495">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9" name="SUBTITLE placeholder 1"/>
          <p:cNvSpPr>
            <a:spLocks noGrp="1"/>
          </p:cNvSpPr>
          <p:nvPr>
            <p:ph type="body" sz="quarter" idx="43" hasCustomPrompt="1"/>
          </p:nvPr>
        </p:nvSpPr>
        <p:spPr>
          <a:xfrm>
            <a:off x="443077" y="465085"/>
            <a:ext cx="8374154" cy="153888"/>
          </a:xfrm>
        </p:spPr>
        <p:txBody>
          <a:bodyPr bIns="0">
            <a:noAutofit/>
          </a:bodyPr>
          <a:lstStyle>
            <a:lvl1pPr marL="0" indent="0">
              <a:lnSpc>
                <a:spcPct val="100000"/>
              </a:lnSpc>
              <a:spcBef>
                <a:spcPts val="0"/>
              </a:spcBef>
              <a:buFontTx/>
              <a:buNone/>
              <a:defRPr sz="1000">
                <a:solidFill>
                  <a:srgbClr val="7B8185"/>
                </a:solidFill>
                <a:latin typeface="+mn-lt"/>
              </a:defRPr>
            </a:lvl1pPr>
            <a:lvl2pPr marL="146755" indent="0">
              <a:buFontTx/>
              <a:buNone/>
              <a:defRPr/>
            </a:lvl2pPr>
            <a:lvl3pPr marL="292515" indent="0">
              <a:buFontTx/>
              <a:buNone/>
              <a:defRPr/>
            </a:lvl3pPr>
            <a:lvl4pPr marL="438772" indent="0">
              <a:buFontTx/>
              <a:buNone/>
              <a:defRPr/>
            </a:lvl4pPr>
            <a:lvl5pPr marL="585029"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43077" y="727199"/>
            <a:ext cx="11342769" cy="576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9" name="CONTENT Placeholder 1"/>
          <p:cNvSpPr>
            <a:spLocks noGrp="1"/>
          </p:cNvSpPr>
          <p:nvPr>
            <p:ph sz="quarter" idx="72"/>
          </p:nvPr>
        </p:nvSpPr>
        <p:spPr>
          <a:xfrm>
            <a:off x="443077" y="1522800"/>
            <a:ext cx="11342769" cy="4896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43077" y="6649627"/>
            <a:ext cx="7704000" cy="107722"/>
          </a:xfrm>
        </p:spPr>
        <p:txBody>
          <a:bodyPr bIns="0" anchor="b" anchorCtr="0">
            <a:spAutoFit/>
          </a:bodyPr>
          <a:lstStyle>
            <a:lvl1pPr marL="360018" indent="-360018">
              <a:spcBef>
                <a:spcPts val="0"/>
              </a:spcBef>
              <a:buFontTx/>
              <a:buNone/>
              <a:tabLst/>
              <a:defRPr sz="700"/>
            </a:lvl1pPr>
            <a:lvl2pPr marL="292810" indent="-292810">
              <a:buNone/>
              <a:defRPr/>
            </a:lvl2pPr>
          </a:lstStyle>
          <a:p>
            <a:pPr lvl="0"/>
            <a:r>
              <a:rPr lang="en-US" dirty="0" smtClean="0"/>
              <a:t>Source:</a:t>
            </a:r>
          </a:p>
        </p:txBody>
      </p:sp>
      <p:sp>
        <p:nvSpPr>
          <p:cNvPr id="5" name="DATE Placeholder"/>
          <p:cNvSpPr>
            <a:spLocks noGrp="1"/>
          </p:cNvSpPr>
          <p:nvPr>
            <p:ph type="dt" sz="half" idx="69"/>
          </p:nvPr>
        </p:nvSpPr>
        <p:spPr>
          <a:xfrm>
            <a:off x="443077" y="6886754"/>
            <a:ext cx="2088000" cy="144000"/>
          </a:xfrm>
        </p:spPr>
        <p:txBody>
          <a:bodyPr/>
          <a:lstStyle/>
          <a:p>
            <a:endParaRPr lang="en-GB" dirty="0"/>
          </a:p>
        </p:txBody>
      </p:sp>
      <p:sp>
        <p:nvSpPr>
          <p:cNvPr id="7" name="FOOTER Placeholder"/>
          <p:cNvSpPr>
            <a:spLocks noGrp="1"/>
          </p:cNvSpPr>
          <p:nvPr>
            <p:ph type="ftr" sz="quarter" idx="70"/>
          </p:nvPr>
        </p:nvSpPr>
        <p:spPr>
          <a:xfrm>
            <a:off x="8155321" y="6649627"/>
            <a:ext cx="3276000" cy="107722"/>
          </a:xfrm>
        </p:spPr>
        <p:txBody>
          <a:bodyPr bIns="0">
            <a:spAutoFit/>
          </a:bodyPr>
          <a:lstStyle>
            <a:lvl1pPr>
              <a:defRPr sz="700"/>
            </a:lvl1pPr>
          </a:lstStyle>
          <a:p>
            <a:endParaRPr lang="en-US" dirty="0"/>
          </a:p>
        </p:txBody>
      </p:sp>
      <p:sp>
        <p:nvSpPr>
          <p:cNvPr id="48" name="SLIDE NUMBER Placeholder"/>
          <p:cNvSpPr txBox="1">
            <a:spLocks/>
          </p:cNvSpPr>
          <p:nvPr userDrawn="1"/>
        </p:nvSpPr>
        <p:spPr>
          <a:xfrm>
            <a:off x="11376197" y="6669758"/>
            <a:ext cx="396000" cy="87588"/>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569" smtClean="0">
                <a:solidFill>
                  <a:srgbClr val="7B8185"/>
                </a:solidFill>
              </a:rPr>
              <a:pPr/>
              <a:t>‹#›</a:t>
            </a:fld>
            <a:endParaRPr lang="en-GB" sz="569" dirty="0">
              <a:solidFill>
                <a:srgbClr val="7B8185"/>
              </a:solidFill>
            </a:endParaRPr>
          </a:p>
        </p:txBody>
      </p:sp>
      <p:pic>
        <p:nvPicPr>
          <p:cNvPr id="14" name="Danske Bank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2981" y="277774"/>
            <a:ext cx="1382865" cy="169528"/>
          </a:xfrm>
          <a:prstGeom prst="rect">
            <a:avLst/>
          </a:prstGeom>
        </p:spPr>
      </p:pic>
    </p:spTree>
    <p:extLst>
      <p:ext uri="{BB962C8B-B14F-4D97-AF65-F5344CB8AC3E}">
        <p14:creationId xmlns:p14="http://schemas.microsoft.com/office/powerpoint/2010/main" val="175804133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90" userDrawn="1">
          <p15:clr>
            <a:srgbClr val="F26B43"/>
          </p15:clr>
        </p15:guide>
        <p15:guide id="2" orient="horz" pos="293" userDrawn="1">
          <p15:clr>
            <a:srgbClr val="F26B43"/>
          </p15:clr>
        </p15:guide>
        <p15:guide id="3" orient="horz" pos="4188" userDrawn="1">
          <p15:clr>
            <a:srgbClr val="F26B43"/>
          </p15:clr>
        </p15:guide>
        <p15:guide id="4" orient="horz" pos="4259" userDrawn="1">
          <p15:clr>
            <a:srgbClr val="F26B43"/>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gt;&gt;&gt;Do not use layouts after this">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38" name="think-cell Slide" r:id="rId4" imgW="366" imgH="367" progId="TCLayout.ActiveDocument.1">
                  <p:embed/>
                </p:oleObj>
              </mc:Choice>
              <mc:Fallback>
                <p:oleObj name="think-cell Slide" r:id="rId4" imgW="366" imgH="367"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Do not use"/>
          <p:cNvSpPr txBox="1"/>
          <p:nvPr userDrawn="1"/>
        </p:nvSpPr>
        <p:spPr>
          <a:xfrm>
            <a:off x="1627863" y="2099405"/>
            <a:ext cx="8936275" cy="2659190"/>
          </a:xfrm>
          <a:prstGeom prst="rect">
            <a:avLst/>
          </a:prstGeom>
          <a:noFill/>
        </p:spPr>
        <p:txBody>
          <a:bodyPr wrap="square" lIns="0" tIns="0" rIns="0" bIns="0" rtlCol="0">
            <a:spAutoFit/>
          </a:bodyPr>
          <a:lstStyle/>
          <a:p>
            <a:pPr marL="0" marR="0" indent="0" fontAlgn="auto">
              <a:lnSpc>
                <a:spcPct val="120000"/>
              </a:lnSpc>
              <a:spcBef>
                <a:spcPts val="600"/>
              </a:spcBef>
              <a:spcAft>
                <a:spcPts val="0"/>
              </a:spcAft>
              <a:buClr>
                <a:srgbClr val="003755"/>
              </a:buClr>
              <a:buSzTx/>
              <a:buFontTx/>
              <a:buNone/>
              <a:tabLst/>
            </a:pPr>
            <a:r>
              <a:rPr lang="en-US" sz="3600" b="1" noProof="0" dirty="0" smtClean="0">
                <a:solidFill>
                  <a:schemeClr val="bg1"/>
                </a:solidFill>
              </a:rPr>
              <a:t>If you see any layouts after this, </a:t>
            </a:r>
            <a:r>
              <a:rPr lang="en-US" sz="3600" b="1" noProof="0" dirty="0" smtClean="0">
                <a:solidFill>
                  <a:srgbClr val="E65A6D"/>
                </a:solidFill>
              </a:rPr>
              <a:t>DO NOT </a:t>
            </a:r>
            <a:br>
              <a:rPr lang="en-US" sz="3600" b="1" noProof="0" dirty="0" smtClean="0">
                <a:solidFill>
                  <a:srgbClr val="E65A6D"/>
                </a:solidFill>
              </a:rPr>
            </a:br>
            <a:r>
              <a:rPr lang="en-US" sz="3600" b="1" noProof="0" dirty="0" smtClean="0">
                <a:solidFill>
                  <a:schemeClr val="bg1"/>
                </a:solidFill>
              </a:rPr>
              <a:t>use these. The layouts have been copied from other templates at some point and are not part of Danske Bank’s official template.</a:t>
            </a:r>
            <a:endParaRPr lang="en-GB" sz="3600" baseline="0" noProof="0" dirty="0" smtClean="0">
              <a:solidFill>
                <a:schemeClr val="bg1"/>
              </a:solidFill>
            </a:endParaRPr>
          </a:p>
        </p:txBody>
      </p:sp>
    </p:spTree>
    <p:extLst>
      <p:ext uri="{BB962C8B-B14F-4D97-AF65-F5344CB8AC3E}">
        <p14:creationId xmlns:p14="http://schemas.microsoft.com/office/powerpoint/2010/main" val="225217622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62" name="think-cell Slide" r:id="rId4" imgW="366" imgH="367" progId="TCLayout.ActiveDocument.1">
                  <p:embed/>
                </p:oleObj>
              </mc:Choice>
              <mc:Fallback>
                <p:oleObj name="think-cell Slide" r:id="rId4" imgW="366" imgH="367"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9" name="SUBTITLE placeholder 1"/>
          <p:cNvSpPr>
            <a:spLocks noGrp="1"/>
          </p:cNvSpPr>
          <p:nvPr>
            <p:ph type="body" sz="quarter" idx="43" hasCustomPrompt="1"/>
          </p:nvPr>
        </p:nvSpPr>
        <p:spPr>
          <a:xfrm>
            <a:off x="430213" y="1107941"/>
            <a:ext cx="9966409" cy="188840"/>
          </a:xfrm>
        </p:spPr>
        <p:txBody>
          <a:bodyPr>
            <a:noAutofit/>
          </a:bodyPr>
          <a:lstStyle>
            <a:lvl1pPr marL="0" indent="0">
              <a:lnSpc>
                <a:spcPct val="100000"/>
              </a:lnSpc>
              <a:spcBef>
                <a:spcPts val="0"/>
              </a:spcBef>
              <a:buFontTx/>
              <a:buNone/>
              <a:defRPr sz="1200">
                <a:solidFill>
                  <a:srgbClr val="00375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a:t>Click to edit subtitle</a:t>
            </a:r>
          </a:p>
        </p:txBody>
      </p:sp>
      <p:sp>
        <p:nvSpPr>
          <p:cNvPr id="2" name="TITLE placeholder 1"/>
          <p:cNvSpPr>
            <a:spLocks noGrp="1"/>
          </p:cNvSpPr>
          <p:nvPr>
            <p:ph type="title" hasCustomPrompt="1"/>
          </p:nvPr>
        </p:nvSpPr>
        <p:spPr>
          <a:xfrm>
            <a:off x="432198" y="1357579"/>
            <a:ext cx="11340000" cy="684000"/>
          </a:xfrm>
        </p:spPr>
        <p:txBody>
          <a:bodyPr>
            <a:noAutofit/>
          </a:bodyPr>
          <a:lstStyle>
            <a:lvl1pPr>
              <a:defRPr/>
            </a:lvl1pPr>
          </a:lstStyle>
          <a:p>
            <a:r>
              <a:rPr lang="en-US"/>
              <a:t>Click to add Slide Title – increase font size for large audience – max. two lines</a:t>
            </a:r>
            <a:endParaRPr lang="en-GB"/>
          </a:p>
        </p:txBody>
      </p:sp>
      <p:sp>
        <p:nvSpPr>
          <p:cNvPr id="9" name="CONTENT Placeholder 1"/>
          <p:cNvSpPr>
            <a:spLocks noGrp="1"/>
          </p:cNvSpPr>
          <p:nvPr>
            <p:ph sz="quarter" idx="72"/>
          </p:nvPr>
        </p:nvSpPr>
        <p:spPr>
          <a:xfrm>
            <a:off x="432198" y="2153181"/>
            <a:ext cx="11340000" cy="4266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5" name="SOURCE placeholder 1"/>
          <p:cNvSpPr>
            <a:spLocks noGrp="1"/>
          </p:cNvSpPr>
          <p:nvPr>
            <p:ph type="body" sz="quarter" idx="68" hasCustomPrompt="1"/>
          </p:nvPr>
        </p:nvSpPr>
        <p:spPr>
          <a:xfrm>
            <a:off x="432198" y="6634236"/>
            <a:ext cx="7704000" cy="123111"/>
          </a:xfrm>
        </p:spPr>
        <p:txBody>
          <a:bodyPr bIns="0" anchor="b" anchorCtr="0">
            <a:spAutoFit/>
          </a:bodyPr>
          <a:lstStyle>
            <a:lvl1pPr marL="360363" indent="-360363">
              <a:spcBef>
                <a:spcPts val="0"/>
              </a:spcBef>
              <a:buFontTx/>
              <a:buNone/>
              <a:tabLst>
                <a:tab pos="360363" algn="l"/>
              </a:tabLst>
              <a:defRPr sz="800">
                <a:solidFill>
                  <a:schemeClr val="bg1">
                    <a:lumMod val="65000"/>
                  </a:schemeClr>
                </a:solidFill>
              </a:defRPr>
            </a:lvl1pPr>
            <a:lvl2pPr marL="360363" indent="-360363">
              <a:buNone/>
              <a:defRPr/>
            </a:lvl2pPr>
          </a:lstStyle>
          <a:p>
            <a:pPr lvl="0"/>
            <a:r>
              <a:rPr lang="en-US"/>
              <a:t>Source:</a:t>
            </a:r>
          </a:p>
        </p:txBody>
      </p:sp>
      <p:sp>
        <p:nvSpPr>
          <p:cNvPr id="12" name="Date Placeholder"/>
          <p:cNvSpPr>
            <a:spLocks noGrp="1"/>
          </p:cNvSpPr>
          <p:nvPr>
            <p:ph type="dt" sz="half" idx="69"/>
          </p:nvPr>
        </p:nvSpPr>
        <p:spPr>
          <a:xfrm>
            <a:off x="432197" y="6886754"/>
            <a:ext cx="2088000" cy="144000"/>
          </a:xfrm>
        </p:spPr>
        <p:txBody>
          <a:bodyPr/>
          <a:lstStyle/>
          <a:p>
            <a:endParaRPr lang="en-GB"/>
          </a:p>
        </p:txBody>
      </p:sp>
      <p:sp>
        <p:nvSpPr>
          <p:cNvPr id="7" name="Footer Placeholder"/>
          <p:cNvSpPr>
            <a:spLocks noGrp="1"/>
          </p:cNvSpPr>
          <p:nvPr>
            <p:ph type="ftr" sz="quarter" idx="70"/>
          </p:nvPr>
        </p:nvSpPr>
        <p:spPr>
          <a:xfrm>
            <a:off x="8155320" y="6649625"/>
            <a:ext cx="3276000" cy="107722"/>
          </a:xfrm>
        </p:spPr>
        <p:txBody>
          <a:bodyPr>
            <a:spAutoFit/>
          </a:bodyPr>
          <a:lstStyle>
            <a:lvl1pPr>
              <a:defRPr>
                <a:solidFill>
                  <a:schemeClr val="bg1">
                    <a:lumMod val="65000"/>
                  </a:schemeClr>
                </a:solidFill>
              </a:defRPr>
            </a:lvl1pPr>
          </a:lstStyle>
          <a:p>
            <a:pPr algn="l"/>
            <a:endParaRPr lang="en-US"/>
          </a:p>
        </p:txBody>
      </p:sp>
    </p:spTree>
    <p:extLst>
      <p:ext uri="{BB962C8B-B14F-4D97-AF65-F5344CB8AC3E}">
        <p14:creationId xmlns:p14="http://schemas.microsoft.com/office/powerpoint/2010/main" val="102015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550">
          <p15:clr>
            <a:srgbClr val="F26B43"/>
          </p15:clr>
        </p15:guide>
        <p15:guide id="3" orient="horz" pos="293">
          <p15:clr>
            <a:srgbClr val="F26B43"/>
          </p15:clr>
        </p15:guide>
        <p15:guide id="16" orient="horz" pos="4178">
          <p15:clr>
            <a:srgbClr val="F26B43"/>
          </p15:clr>
        </p15:guide>
        <p15:guide id="17" orient="horz" pos="4258">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Description and Content">
    <p:spTree>
      <p:nvGrpSpPr>
        <p:cNvPr id="1" name=""/>
        <p:cNvGrpSpPr/>
        <p:nvPr/>
      </p:nvGrpSpPr>
      <p:grpSpPr>
        <a:xfrm>
          <a:off x="0" y="0"/>
          <a:ext cx="0" cy="0"/>
          <a:chOff x="0" y="0"/>
          <a:chExt cx="0" cy="0"/>
        </a:xfrm>
      </p:grpSpPr>
      <p:sp>
        <p:nvSpPr>
          <p:cNvPr id="39" name="SUBTITLE placeholder 1"/>
          <p:cNvSpPr>
            <a:spLocks noGrp="1"/>
          </p:cNvSpPr>
          <p:nvPr>
            <p:ph type="body" sz="quarter" idx="43" hasCustomPrompt="1"/>
          </p:nvPr>
        </p:nvSpPr>
        <p:spPr>
          <a:xfrm>
            <a:off x="443077" y="465085"/>
            <a:ext cx="8374154" cy="153888"/>
          </a:xfrm>
        </p:spPr>
        <p:txBody>
          <a:bodyPr bIns="0">
            <a:noAutofit/>
          </a:bodyPr>
          <a:lstStyle>
            <a:lvl1pPr marL="0" indent="0">
              <a:lnSpc>
                <a:spcPct val="100000"/>
              </a:lnSpc>
              <a:spcBef>
                <a:spcPts val="0"/>
              </a:spcBef>
              <a:buFontTx/>
              <a:buNone/>
              <a:defRPr sz="1000">
                <a:solidFill>
                  <a:srgbClr val="7B8185"/>
                </a:solidFill>
                <a:latin typeface="+mn-lt"/>
              </a:defRPr>
            </a:lvl1pPr>
            <a:lvl2pPr marL="146755" indent="0">
              <a:buFontTx/>
              <a:buNone/>
              <a:defRPr/>
            </a:lvl2pPr>
            <a:lvl3pPr marL="292515" indent="0">
              <a:buFontTx/>
              <a:buNone/>
              <a:defRPr/>
            </a:lvl3pPr>
            <a:lvl4pPr marL="438772" indent="0">
              <a:buFontTx/>
              <a:buNone/>
              <a:defRPr/>
            </a:lvl4pPr>
            <a:lvl5pPr marL="585029"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43077" y="727199"/>
            <a:ext cx="11342769" cy="576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43077" y="1522800"/>
            <a:ext cx="11342769" cy="184666"/>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43077" y="1764000"/>
            <a:ext cx="11342769" cy="4644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43077" y="6649627"/>
            <a:ext cx="7704000" cy="107722"/>
          </a:xfrm>
        </p:spPr>
        <p:txBody>
          <a:bodyPr bIns="0" anchor="b" anchorCtr="0">
            <a:spAutoFit/>
          </a:bodyPr>
          <a:lstStyle>
            <a:lvl1pPr marL="360018" indent="-360018">
              <a:spcBef>
                <a:spcPts val="0"/>
              </a:spcBef>
              <a:buFontTx/>
              <a:buNone/>
              <a:tabLst/>
              <a:defRPr sz="700"/>
            </a:lvl1pPr>
            <a:lvl2pPr marL="292810" indent="-292810">
              <a:buNone/>
              <a:defRPr/>
            </a:lvl2pPr>
          </a:lstStyle>
          <a:p>
            <a:pPr lvl="0"/>
            <a:r>
              <a:rPr lang="en-US" dirty="0" smtClean="0"/>
              <a:t>Source:</a:t>
            </a:r>
          </a:p>
        </p:txBody>
      </p:sp>
      <p:sp>
        <p:nvSpPr>
          <p:cNvPr id="5" name="DATE Placeholder"/>
          <p:cNvSpPr>
            <a:spLocks noGrp="1"/>
          </p:cNvSpPr>
          <p:nvPr>
            <p:ph type="dt" sz="half" idx="69"/>
          </p:nvPr>
        </p:nvSpPr>
        <p:spPr>
          <a:xfrm>
            <a:off x="443077" y="6886754"/>
            <a:ext cx="2088000" cy="144000"/>
          </a:xfrm>
        </p:spPr>
        <p:txBody>
          <a:bodyPr/>
          <a:lstStyle/>
          <a:p>
            <a:endParaRPr lang="en-GB" dirty="0"/>
          </a:p>
        </p:txBody>
      </p:sp>
      <p:sp>
        <p:nvSpPr>
          <p:cNvPr id="7" name="FOOTER Placeholder"/>
          <p:cNvSpPr>
            <a:spLocks noGrp="1"/>
          </p:cNvSpPr>
          <p:nvPr>
            <p:ph type="ftr" sz="quarter" idx="70"/>
          </p:nvPr>
        </p:nvSpPr>
        <p:spPr>
          <a:xfrm>
            <a:off x="8155321" y="6649627"/>
            <a:ext cx="3276000" cy="107722"/>
          </a:xfrm>
        </p:spPr>
        <p:txBody>
          <a:bodyPr bIns="0">
            <a:spAutoFit/>
          </a:bodyPr>
          <a:lstStyle>
            <a:lvl1pPr>
              <a:defRPr sz="700"/>
            </a:lvl1pPr>
          </a:lstStyle>
          <a:p>
            <a:endParaRPr lang="en-US" dirty="0"/>
          </a:p>
        </p:txBody>
      </p:sp>
      <p:sp>
        <p:nvSpPr>
          <p:cNvPr id="48" name="SLIDE NUMBER Placeholder"/>
          <p:cNvSpPr txBox="1">
            <a:spLocks/>
          </p:cNvSpPr>
          <p:nvPr userDrawn="1"/>
        </p:nvSpPr>
        <p:spPr>
          <a:xfrm>
            <a:off x="11376197" y="6669758"/>
            <a:ext cx="396000" cy="87588"/>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569" smtClean="0">
                <a:solidFill>
                  <a:srgbClr val="7B8185"/>
                </a:solidFill>
              </a:rPr>
              <a:pPr/>
              <a:t>‹#›</a:t>
            </a:fld>
            <a:endParaRPr lang="en-GB" sz="569" dirty="0">
              <a:solidFill>
                <a:srgbClr val="7B8185"/>
              </a:solidFill>
            </a:endParaRPr>
          </a:p>
        </p:txBody>
      </p:sp>
      <p:pic>
        <p:nvPicPr>
          <p:cNvPr id="14" name="Danske Bank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2981" y="277774"/>
            <a:ext cx="1382865" cy="169528"/>
          </a:xfrm>
          <a:prstGeom prst="rect">
            <a:avLst/>
          </a:prstGeom>
        </p:spPr>
      </p:pic>
    </p:spTree>
    <p:extLst>
      <p:ext uri="{BB962C8B-B14F-4D97-AF65-F5344CB8AC3E}">
        <p14:creationId xmlns:p14="http://schemas.microsoft.com/office/powerpoint/2010/main" val="403008612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90" userDrawn="1">
          <p15:clr>
            <a:srgbClr val="F26B43"/>
          </p15:clr>
        </p15:guide>
        <p15:guide id="2" orient="horz" pos="293" userDrawn="1">
          <p15:clr>
            <a:srgbClr val="F26B43"/>
          </p15:clr>
        </p15:guide>
        <p15:guide id="3" orient="horz" pos="1076" userDrawn="1">
          <p15:clr>
            <a:srgbClr val="F26B43"/>
          </p15:clr>
        </p15:guide>
        <p15:guide id="4" orient="horz" pos="4188" userDrawn="1">
          <p15:clr>
            <a:srgbClr val="F26B43"/>
          </p15:clr>
        </p15:guide>
        <p15:guide id="5" orient="horz" pos="4259" userDrawn="1">
          <p15:clr>
            <a:srgbClr val="F26B43"/>
          </p15:clr>
        </p15:guide>
        <p15:guide id="6" orient="horz" pos="1110"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9" name="SUBTITLE placeholder 1"/>
          <p:cNvSpPr>
            <a:spLocks noGrp="1"/>
          </p:cNvSpPr>
          <p:nvPr>
            <p:ph type="body" sz="quarter" idx="43" hasCustomPrompt="1"/>
          </p:nvPr>
        </p:nvSpPr>
        <p:spPr>
          <a:xfrm>
            <a:off x="443077" y="465085"/>
            <a:ext cx="8374154" cy="153888"/>
          </a:xfrm>
        </p:spPr>
        <p:txBody>
          <a:bodyPr>
            <a:noAutofit/>
          </a:bodyPr>
          <a:lstStyle>
            <a:lvl1pPr marL="0" indent="0">
              <a:lnSpc>
                <a:spcPct val="100000"/>
              </a:lnSpc>
              <a:spcBef>
                <a:spcPts val="0"/>
              </a:spcBef>
              <a:buFontTx/>
              <a:buNone/>
              <a:defRPr sz="1000">
                <a:solidFill>
                  <a:srgbClr val="7B8185"/>
                </a:solidFill>
                <a:latin typeface="+mn-lt"/>
              </a:defRPr>
            </a:lvl1pPr>
            <a:lvl2pPr marL="146755" indent="0">
              <a:buFontTx/>
              <a:buNone/>
              <a:defRPr/>
            </a:lvl2pPr>
            <a:lvl3pPr marL="292515" indent="0">
              <a:buFontTx/>
              <a:buNone/>
              <a:defRPr/>
            </a:lvl3pPr>
            <a:lvl4pPr marL="438772" indent="0">
              <a:buFontTx/>
              <a:buNone/>
              <a:defRPr/>
            </a:lvl4pPr>
            <a:lvl5pPr marL="585029"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43077" y="727199"/>
            <a:ext cx="11342769" cy="576000"/>
          </a:xfrm>
        </p:spPr>
        <p:txBody>
          <a:bodyPr>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43077" y="1522800"/>
            <a:ext cx="5538462" cy="184666"/>
          </a:xfrm>
        </p:spPr>
        <p:txBody>
          <a:bodyPr>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43077" y="1764000"/>
            <a:ext cx="5538462" cy="4644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6247384" y="1522800"/>
            <a:ext cx="5538462" cy="184666"/>
          </a:xfrm>
        </p:spPr>
        <p:txBody>
          <a:bodyPr>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6247384" y="1764000"/>
            <a:ext cx="5538462" cy="4644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43077" y="6649627"/>
            <a:ext cx="7704000" cy="107722"/>
          </a:xfrm>
        </p:spPr>
        <p:txBody>
          <a:bodyPr bIns="0" anchor="b" anchorCtr="0">
            <a:spAutoFit/>
          </a:bodyPr>
          <a:lstStyle>
            <a:lvl1pPr marL="360018" indent="-360018">
              <a:spcBef>
                <a:spcPts val="0"/>
              </a:spcBef>
              <a:buFontTx/>
              <a:buNone/>
              <a:tabLst/>
              <a:defRPr sz="700"/>
            </a:lvl1pPr>
            <a:lvl2pPr marL="292810" indent="-292810">
              <a:buNone/>
              <a:defRPr/>
            </a:lvl2pPr>
          </a:lstStyle>
          <a:p>
            <a:pPr lvl="0"/>
            <a:r>
              <a:rPr lang="en-US" dirty="0" smtClean="0"/>
              <a:t>Source:</a:t>
            </a:r>
          </a:p>
        </p:txBody>
      </p:sp>
      <p:sp>
        <p:nvSpPr>
          <p:cNvPr id="5" name="DATE Placeholder"/>
          <p:cNvSpPr>
            <a:spLocks noGrp="1"/>
          </p:cNvSpPr>
          <p:nvPr>
            <p:ph type="dt" sz="half" idx="69"/>
          </p:nvPr>
        </p:nvSpPr>
        <p:spPr>
          <a:xfrm>
            <a:off x="443077" y="6886754"/>
            <a:ext cx="2088000" cy="144000"/>
          </a:xfrm>
        </p:spPr>
        <p:txBody>
          <a:bodyPr/>
          <a:lstStyle/>
          <a:p>
            <a:endParaRPr lang="en-GB" dirty="0"/>
          </a:p>
        </p:txBody>
      </p:sp>
      <p:sp>
        <p:nvSpPr>
          <p:cNvPr id="7" name="FOOTER Placeholder"/>
          <p:cNvSpPr>
            <a:spLocks noGrp="1"/>
          </p:cNvSpPr>
          <p:nvPr>
            <p:ph type="ftr" sz="quarter" idx="70"/>
          </p:nvPr>
        </p:nvSpPr>
        <p:spPr>
          <a:xfrm>
            <a:off x="8155321" y="6649627"/>
            <a:ext cx="3276000" cy="107722"/>
          </a:xfrm>
        </p:spPr>
        <p:txBody>
          <a:bodyPr>
            <a:spAutoFit/>
          </a:bodyPr>
          <a:lstStyle>
            <a:lvl1pPr>
              <a:defRPr sz="700"/>
            </a:lvl1pPr>
          </a:lstStyle>
          <a:p>
            <a:endParaRPr lang="en-US" dirty="0"/>
          </a:p>
        </p:txBody>
      </p:sp>
      <p:sp>
        <p:nvSpPr>
          <p:cNvPr id="48" name="SLIDE NUMBER Placeholder"/>
          <p:cNvSpPr txBox="1">
            <a:spLocks/>
          </p:cNvSpPr>
          <p:nvPr userDrawn="1"/>
        </p:nvSpPr>
        <p:spPr>
          <a:xfrm>
            <a:off x="11376197" y="6669758"/>
            <a:ext cx="396000" cy="87588"/>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569" smtClean="0">
                <a:solidFill>
                  <a:srgbClr val="7B8185"/>
                </a:solidFill>
              </a:rPr>
              <a:pPr/>
              <a:t>‹#›</a:t>
            </a:fld>
            <a:endParaRPr lang="en-GB" sz="569" dirty="0">
              <a:solidFill>
                <a:srgbClr val="7B8185"/>
              </a:solidFill>
            </a:endParaRPr>
          </a:p>
        </p:txBody>
      </p:sp>
      <p:pic>
        <p:nvPicPr>
          <p:cNvPr id="18" name="Danske Bank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2981" y="277774"/>
            <a:ext cx="1382865" cy="169528"/>
          </a:xfrm>
          <a:prstGeom prst="rect">
            <a:avLst/>
          </a:prstGeom>
        </p:spPr>
      </p:pic>
    </p:spTree>
    <p:extLst>
      <p:ext uri="{BB962C8B-B14F-4D97-AF65-F5344CB8AC3E}">
        <p14:creationId xmlns:p14="http://schemas.microsoft.com/office/powerpoint/2010/main" val="15198942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2" userDrawn="1">
          <p15:clr>
            <a:srgbClr val="F26B43"/>
          </p15:clr>
        </p15:guide>
        <p15:guide id="2" pos="3771" userDrawn="1">
          <p15:clr>
            <a:srgbClr val="F26B43"/>
          </p15:clr>
        </p15:guide>
        <p15:guide id="3" orient="horz" pos="390" userDrawn="1">
          <p15:clr>
            <a:srgbClr val="F26B43"/>
          </p15:clr>
        </p15:guide>
        <p15:guide id="4" orient="horz" pos="4188" userDrawn="1">
          <p15:clr>
            <a:srgbClr val="F26B43"/>
          </p15:clr>
        </p15:guide>
        <p15:guide id="5" orient="horz" pos="4259" userDrawn="1">
          <p15:clr>
            <a:srgbClr val="F26B43"/>
          </p15:clr>
        </p15:guide>
        <p15:guide id="6" orient="horz" pos="1076" userDrawn="1">
          <p15:clr>
            <a:srgbClr val="F26B43"/>
          </p15:clr>
        </p15:guide>
        <p15:guide id="7" pos="3935" userDrawn="1">
          <p15:clr>
            <a:srgbClr val="F26B43"/>
          </p15:clr>
        </p15:guide>
        <p15:guide id="8" orient="horz" pos="1110"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s – horizontal">
    <p:spTree>
      <p:nvGrpSpPr>
        <p:cNvPr id="1" name=""/>
        <p:cNvGrpSpPr/>
        <p:nvPr/>
      </p:nvGrpSpPr>
      <p:grpSpPr>
        <a:xfrm>
          <a:off x="0" y="0"/>
          <a:ext cx="0" cy="0"/>
          <a:chOff x="0" y="0"/>
          <a:chExt cx="0" cy="0"/>
        </a:xfrm>
      </p:grpSpPr>
      <p:sp>
        <p:nvSpPr>
          <p:cNvPr id="39" name="SUBTITLE placeholder 1"/>
          <p:cNvSpPr>
            <a:spLocks noGrp="1"/>
          </p:cNvSpPr>
          <p:nvPr>
            <p:ph type="body" sz="quarter" idx="43" hasCustomPrompt="1"/>
          </p:nvPr>
        </p:nvSpPr>
        <p:spPr>
          <a:xfrm>
            <a:off x="443077" y="465085"/>
            <a:ext cx="8374154" cy="153888"/>
          </a:xfrm>
        </p:spPr>
        <p:txBody>
          <a:bodyPr bIns="0">
            <a:noAutofit/>
          </a:bodyPr>
          <a:lstStyle>
            <a:lvl1pPr marL="0" indent="0">
              <a:lnSpc>
                <a:spcPct val="100000"/>
              </a:lnSpc>
              <a:spcBef>
                <a:spcPts val="0"/>
              </a:spcBef>
              <a:buFontTx/>
              <a:buNone/>
              <a:defRPr sz="1000">
                <a:solidFill>
                  <a:srgbClr val="7B8185"/>
                </a:solidFill>
                <a:latin typeface="+mn-lt"/>
              </a:defRPr>
            </a:lvl1pPr>
            <a:lvl2pPr marL="146755" indent="0">
              <a:buFontTx/>
              <a:buNone/>
              <a:defRPr/>
            </a:lvl2pPr>
            <a:lvl3pPr marL="292515" indent="0">
              <a:buFontTx/>
              <a:buNone/>
              <a:defRPr/>
            </a:lvl3pPr>
            <a:lvl4pPr marL="438772" indent="0">
              <a:buFontTx/>
              <a:buNone/>
              <a:defRPr/>
            </a:lvl4pPr>
            <a:lvl5pPr marL="585029"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43077" y="727199"/>
            <a:ext cx="11342769" cy="576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43077" y="1522800"/>
            <a:ext cx="11342769" cy="184666"/>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43077" y="1764000"/>
            <a:ext cx="11342769" cy="208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443077" y="4086000"/>
            <a:ext cx="11342769" cy="184666"/>
          </a:xfrm>
        </p:spPr>
        <p:txBody>
          <a:bodyPr bIns="0">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443077" y="4320000"/>
            <a:ext cx="11342769" cy="208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43077" y="6649627"/>
            <a:ext cx="7704000" cy="107722"/>
          </a:xfrm>
        </p:spPr>
        <p:txBody>
          <a:bodyPr bIns="0" anchor="b" anchorCtr="0">
            <a:spAutoFit/>
          </a:bodyPr>
          <a:lstStyle>
            <a:lvl1pPr marL="360018" indent="-360018">
              <a:spcBef>
                <a:spcPts val="0"/>
              </a:spcBef>
              <a:buFontTx/>
              <a:buNone/>
              <a:tabLst/>
              <a:defRPr sz="700"/>
            </a:lvl1pPr>
            <a:lvl2pPr marL="292810" indent="-292810">
              <a:buNone/>
              <a:defRPr/>
            </a:lvl2pPr>
          </a:lstStyle>
          <a:p>
            <a:pPr lvl="0"/>
            <a:r>
              <a:rPr lang="en-US" dirty="0" smtClean="0"/>
              <a:t>Source:</a:t>
            </a:r>
          </a:p>
        </p:txBody>
      </p:sp>
      <p:sp>
        <p:nvSpPr>
          <p:cNvPr id="5" name="DATE Placeholder"/>
          <p:cNvSpPr>
            <a:spLocks noGrp="1"/>
          </p:cNvSpPr>
          <p:nvPr>
            <p:ph type="dt" sz="half" idx="69"/>
          </p:nvPr>
        </p:nvSpPr>
        <p:spPr>
          <a:xfrm>
            <a:off x="443077" y="6886754"/>
            <a:ext cx="2088000" cy="144000"/>
          </a:xfrm>
        </p:spPr>
        <p:txBody>
          <a:bodyPr/>
          <a:lstStyle/>
          <a:p>
            <a:endParaRPr lang="en-GB" dirty="0"/>
          </a:p>
        </p:txBody>
      </p:sp>
      <p:sp>
        <p:nvSpPr>
          <p:cNvPr id="7" name="FOOTER Placeholder"/>
          <p:cNvSpPr>
            <a:spLocks noGrp="1"/>
          </p:cNvSpPr>
          <p:nvPr>
            <p:ph type="ftr" sz="quarter" idx="70"/>
          </p:nvPr>
        </p:nvSpPr>
        <p:spPr>
          <a:xfrm>
            <a:off x="8155321" y="6649627"/>
            <a:ext cx="3276000" cy="107722"/>
          </a:xfrm>
        </p:spPr>
        <p:txBody>
          <a:bodyPr bIns="0">
            <a:spAutoFit/>
          </a:bodyPr>
          <a:lstStyle>
            <a:lvl1pPr>
              <a:defRPr sz="700"/>
            </a:lvl1pPr>
          </a:lstStyle>
          <a:p>
            <a:endParaRPr lang="en-US" dirty="0"/>
          </a:p>
        </p:txBody>
      </p:sp>
      <p:sp>
        <p:nvSpPr>
          <p:cNvPr id="48" name="SLIDE NUMBER Placeholder"/>
          <p:cNvSpPr txBox="1">
            <a:spLocks/>
          </p:cNvSpPr>
          <p:nvPr userDrawn="1"/>
        </p:nvSpPr>
        <p:spPr>
          <a:xfrm>
            <a:off x="11376197" y="6669758"/>
            <a:ext cx="396000" cy="87588"/>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569" smtClean="0">
                <a:solidFill>
                  <a:srgbClr val="7B8185"/>
                </a:solidFill>
              </a:rPr>
              <a:pPr/>
              <a:t>‹#›</a:t>
            </a:fld>
            <a:endParaRPr lang="en-GB" sz="569" dirty="0">
              <a:solidFill>
                <a:srgbClr val="7B8185"/>
              </a:solidFill>
            </a:endParaRPr>
          </a:p>
        </p:txBody>
      </p:sp>
      <p:pic>
        <p:nvPicPr>
          <p:cNvPr id="18" name="Danske Bank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2981" y="277774"/>
            <a:ext cx="1382865" cy="169528"/>
          </a:xfrm>
          <a:prstGeom prst="rect">
            <a:avLst/>
          </a:prstGeom>
        </p:spPr>
      </p:pic>
    </p:spTree>
    <p:extLst>
      <p:ext uri="{BB962C8B-B14F-4D97-AF65-F5344CB8AC3E}">
        <p14:creationId xmlns:p14="http://schemas.microsoft.com/office/powerpoint/2010/main" val="41190461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90" userDrawn="1">
          <p15:clr>
            <a:srgbClr val="F26B43"/>
          </p15:clr>
        </p15:guide>
        <p15:guide id="2" orient="horz" pos="292" userDrawn="1">
          <p15:clr>
            <a:srgbClr val="F26B43"/>
          </p15:clr>
        </p15:guide>
        <p15:guide id="3" orient="horz" pos="4188" userDrawn="1">
          <p15:clr>
            <a:srgbClr val="F26B43"/>
          </p15:clr>
        </p15:guide>
        <p15:guide id="4" orient="horz" pos="4259" userDrawn="1">
          <p15:clr>
            <a:srgbClr val="F26B43"/>
          </p15:clr>
        </p15:guide>
        <p15:guide id="5" orient="horz" pos="1076" userDrawn="1">
          <p15:clr>
            <a:srgbClr val="F26B43"/>
          </p15:clr>
        </p15:guide>
        <p15:guide id="6" orient="horz" pos="2573" userDrawn="1">
          <p15:clr>
            <a:srgbClr val="F26B43"/>
          </p15:clr>
        </p15:guide>
        <p15:guide id="7" orient="horz" pos="2428" userDrawn="1">
          <p15:clr>
            <a:srgbClr val="F26B43"/>
          </p15:clr>
        </p15:guide>
        <p15:guide id="8" orient="horz" pos="2690" userDrawn="1">
          <p15:clr>
            <a:srgbClr val="F26B43"/>
          </p15:clr>
        </p15:guide>
        <p15:guide id="9" orient="horz" pos="2720" userDrawn="1">
          <p15:clr>
            <a:srgbClr val="F26B43"/>
          </p15:clr>
        </p15:guide>
        <p15:guide id="10" orient="horz" pos="1110" userDrawn="1">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34" Type="http://schemas.openxmlformats.org/officeDocument/2006/relationships/tags" Target="../tags/tag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vmlDrawing" Target="../drawings/vmlDrawing1.v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theme" Target="../theme/theme2.xml"/><Relationship Id="rId37" Type="http://schemas.openxmlformats.org/officeDocument/2006/relationships/image" Target="../media/image3.emf"/><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oleObject" Target="../embeddings/oleObject1.bin"/><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 name="TITLE placeholder 1"/>
          <p:cNvSpPr>
            <a:spLocks noGrp="1"/>
          </p:cNvSpPr>
          <p:nvPr>
            <p:ph type="title"/>
          </p:nvPr>
        </p:nvSpPr>
        <p:spPr>
          <a:xfrm>
            <a:off x="443077" y="727199"/>
            <a:ext cx="11342769" cy="576000"/>
          </a:xfrm>
          <a:prstGeom prst="rect">
            <a:avLst/>
          </a:prstGeom>
        </p:spPr>
        <p:txBody>
          <a:bodyPr vert="horz" lIns="0" tIns="0" rIns="0" bIns="0" rtlCol="0" anchor="t" anchorCtr="0">
            <a:noAutofit/>
          </a:bodyPr>
          <a:lstStyle/>
          <a:p>
            <a:r>
              <a:rPr lang="en-US" noProof="0" dirty="0" smtClean="0"/>
              <a:t>Click to add Slide Title – increase font size for large audience – max. two lines</a:t>
            </a:r>
            <a:endParaRPr lang="en-GB" noProof="0" dirty="0"/>
          </a:p>
        </p:txBody>
      </p:sp>
      <p:sp>
        <p:nvSpPr>
          <p:cNvPr id="5" name="TEXT placeholder 1"/>
          <p:cNvSpPr>
            <a:spLocks noGrp="1"/>
          </p:cNvSpPr>
          <p:nvPr>
            <p:ph type="body" idx="1"/>
          </p:nvPr>
        </p:nvSpPr>
        <p:spPr>
          <a:xfrm>
            <a:off x="443077" y="1522800"/>
            <a:ext cx="11342769" cy="4896000"/>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31" name="FOOTER placeholder"/>
          <p:cNvSpPr>
            <a:spLocks noGrp="1"/>
          </p:cNvSpPr>
          <p:nvPr>
            <p:ph type="ftr" sz="quarter" idx="3"/>
          </p:nvPr>
        </p:nvSpPr>
        <p:spPr>
          <a:xfrm>
            <a:off x="8155321" y="6649627"/>
            <a:ext cx="3276000" cy="107722"/>
          </a:xfrm>
          <a:prstGeom prst="rect">
            <a:avLst/>
          </a:prstGeom>
        </p:spPr>
        <p:txBody>
          <a:bodyPr vert="horz" lIns="0" tIns="0" rIns="0" bIns="0" rtlCol="0" anchor="b" anchorCtr="0">
            <a:spAutoFit/>
          </a:bodyPr>
          <a:lstStyle>
            <a:lvl1pPr algn="r">
              <a:defRPr lang="en-GB" sz="700" spc="8" baseline="0">
                <a:solidFill>
                  <a:srgbClr val="7B8185"/>
                </a:solidFill>
                <a:latin typeface="+mn-lt"/>
              </a:defRPr>
            </a:lvl1pPr>
          </a:lstStyle>
          <a:p>
            <a:endParaRPr lang="da-DK" dirty="0"/>
          </a:p>
        </p:txBody>
      </p:sp>
      <p:sp>
        <p:nvSpPr>
          <p:cNvPr id="8" name="empower - DO NOT DELETE!!!" hidden="1"/>
          <p:cNvSpPr/>
          <p:nvPr userDrawn="1">
            <p:custDataLst>
              <p:tags r:id="rId32"/>
            </p:custDataLst>
          </p:nvPr>
        </p:nvSpPr>
        <p:spPr>
          <a:xfrm>
            <a:off x="0" y="0"/>
            <a:ext cx="0" cy="0"/>
          </a:xfrm>
          <a:prstGeom prst="ellipse">
            <a:avLst/>
          </a:prstGeom>
          <a:solidFill>
            <a:schemeClr val="bg1"/>
          </a:solidFill>
          <a:ln w="9525" cap="flat" cmpd="sng" algn="ctr">
            <a:solidFill>
              <a:schemeClr val="bg1"/>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742987" eaLnBrk="1" fontAlgn="auto" latinLnBrk="0" hangingPunct="1">
              <a:lnSpc>
                <a:spcPct val="100000"/>
              </a:lnSpc>
              <a:spcBef>
                <a:spcPts val="0"/>
              </a:spcBef>
              <a:spcAft>
                <a:spcPts val="0"/>
              </a:spcAft>
              <a:buClrTx/>
              <a:buSzTx/>
              <a:buFontTx/>
              <a:buNone/>
              <a:tabLst/>
              <a:defRPr/>
            </a:pPr>
            <a:endParaRPr kumimoji="0" lang="en-GB" sz="1300" b="0" i="0" u="none" strike="noStrike" kern="0" cap="none" spc="0" normalizeH="0" baseline="0" noProof="0" dirty="0" err="1" smtClean="0">
              <a:ln>
                <a:noFill/>
              </a:ln>
              <a:solidFill>
                <a:srgbClr val="000000"/>
              </a:solidFill>
              <a:effectLst/>
              <a:uLnTx/>
              <a:uFillTx/>
              <a:latin typeface="Danske Text"/>
              <a:ea typeface="+mn-ea"/>
              <a:cs typeface="+mn-cs"/>
            </a:endParaRPr>
          </a:p>
        </p:txBody>
      </p:sp>
      <p:sp>
        <p:nvSpPr>
          <p:cNvPr id="3" name="Date Placeholder"/>
          <p:cNvSpPr>
            <a:spLocks noGrp="1"/>
          </p:cNvSpPr>
          <p:nvPr>
            <p:ph type="dt" sz="half" idx="2"/>
          </p:nvPr>
        </p:nvSpPr>
        <p:spPr>
          <a:xfrm>
            <a:off x="432197" y="6886754"/>
            <a:ext cx="2088000" cy="144000"/>
          </a:xfrm>
          <a:prstGeom prst="rect">
            <a:avLst/>
          </a:prstGeom>
        </p:spPr>
        <p:txBody>
          <a:bodyPr vert="horz" lIns="0" tIns="0" rIns="0" bIns="0" rtlCol="0" anchor="b" anchorCtr="0"/>
          <a:lstStyle>
            <a:lvl1pPr algn="l">
              <a:defRPr sz="569">
                <a:solidFill>
                  <a:schemeClr val="tx1">
                    <a:tint val="75000"/>
                  </a:schemeClr>
                </a:solidFill>
                <a:latin typeface="+mn-lt"/>
              </a:defRPr>
            </a:lvl1pPr>
          </a:lstStyle>
          <a:p>
            <a:endParaRPr lang="en-GB" dirty="0"/>
          </a:p>
        </p:txBody>
      </p:sp>
    </p:spTree>
    <p:extLst>
      <p:ext uri="{BB962C8B-B14F-4D97-AF65-F5344CB8AC3E}">
        <p14:creationId xmlns:p14="http://schemas.microsoft.com/office/powerpoint/2010/main" val="1763026145"/>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 id="2147483819" r:id="rId20"/>
    <p:sldLayoutId id="2147483820" r:id="rId21"/>
    <p:sldLayoutId id="2147483821" r:id="rId22"/>
    <p:sldLayoutId id="2147483822" r:id="rId23"/>
    <p:sldLayoutId id="2147483823" r:id="rId24"/>
    <p:sldLayoutId id="2147483824" r:id="rId25"/>
    <p:sldLayoutId id="2147483825" r:id="rId26"/>
    <p:sldLayoutId id="2147483826" r:id="rId27"/>
    <p:sldLayoutId id="2147483827" r:id="rId28"/>
    <p:sldLayoutId id="2147483828" r:id="rId29"/>
    <p:sldLayoutId id="2147483829" r:id="rId30"/>
  </p:sldLayoutIdLst>
  <p:timing>
    <p:tnLst>
      <p:par>
        <p:cTn id="1" dur="indefinite" restart="never" nodeType="tmRoot"/>
      </p:par>
    </p:tnLst>
  </p:timing>
  <p:hf sldNum="0" hdr="0" ftr="0" dt="0"/>
  <p:txStyles>
    <p:titleStyle>
      <a:lvl1pPr algn="l" defTabSz="742987" rtl="0" eaLnBrk="1" latinLnBrk="0" hangingPunct="1">
        <a:lnSpc>
          <a:spcPct val="90000"/>
        </a:lnSpc>
        <a:spcBef>
          <a:spcPct val="0"/>
        </a:spcBef>
        <a:buNone/>
        <a:defRPr lang="en-GB" sz="2000" b="0" kern="1200" baseline="0" noProof="0" dirty="0">
          <a:solidFill>
            <a:srgbClr val="003755"/>
          </a:solidFill>
          <a:latin typeface="+mj-lt"/>
          <a:ea typeface="+mj-ea"/>
          <a:cs typeface="Arial" pitchFamily="34" charset="0"/>
        </a:defRPr>
      </a:lvl1pPr>
    </p:titleStyle>
    <p:bodyStyle>
      <a:lvl1pPr marL="180009" indent="-180009" algn="l" defTabSz="742987" rtl="0" eaLnBrk="1" latinLnBrk="0" hangingPunct="1">
        <a:lnSpc>
          <a:spcPct val="100000"/>
        </a:lnSpc>
        <a:spcBef>
          <a:spcPts val="0"/>
        </a:spcBef>
        <a:buClr>
          <a:srgbClr val="003755"/>
        </a:buClr>
        <a:buFont typeface="Danske Text" panose="00000400000000000000" pitchFamily="2" charset="0"/>
        <a:buChar char="•"/>
        <a:defRPr sz="1200" kern="1200">
          <a:solidFill>
            <a:schemeClr val="tx1"/>
          </a:solidFill>
          <a:latin typeface="+mn-lt"/>
          <a:ea typeface="+mn-ea"/>
          <a:cs typeface="+mn-cs"/>
        </a:defRPr>
      </a:lvl1pPr>
      <a:lvl2pPr marL="360018" indent="-180009" algn="l" defTabSz="742987" rtl="0" eaLnBrk="1" latinLnBrk="0" hangingPunct="1">
        <a:lnSpc>
          <a:spcPct val="100000"/>
        </a:lnSpc>
        <a:spcBef>
          <a:spcPts val="0"/>
        </a:spcBef>
        <a:buClr>
          <a:srgbClr val="003755"/>
        </a:buClr>
        <a:buFont typeface="Arial" panose="020B0604020202020204" pitchFamily="34" charset="0"/>
        <a:buChar char="‒"/>
        <a:defRPr sz="1200" kern="1200">
          <a:solidFill>
            <a:schemeClr val="tx1"/>
          </a:solidFill>
          <a:latin typeface="+mn-lt"/>
          <a:ea typeface="+mn-ea"/>
          <a:cs typeface="+mn-cs"/>
        </a:defRPr>
      </a:lvl2pPr>
      <a:lvl3pPr marL="540027" indent="-180009" algn="l" defTabSz="742987" rtl="0" eaLnBrk="1" latinLnBrk="0" hangingPunct="1">
        <a:lnSpc>
          <a:spcPct val="100000"/>
        </a:lnSpc>
        <a:spcBef>
          <a:spcPts val="0"/>
        </a:spcBef>
        <a:buClr>
          <a:srgbClr val="003755"/>
        </a:buClr>
        <a:buFont typeface="Danske Text" panose="00000400000000000000" pitchFamily="2" charset="0"/>
        <a:buChar char="•"/>
        <a:defRPr sz="1200" kern="1200">
          <a:solidFill>
            <a:schemeClr val="tx1"/>
          </a:solidFill>
          <a:latin typeface="+mn-lt"/>
          <a:ea typeface="+mn-ea"/>
          <a:cs typeface="+mn-cs"/>
        </a:defRPr>
      </a:lvl3pPr>
      <a:lvl4pPr marL="720036" indent="-180009" algn="l" defTabSz="742987" rtl="0" eaLnBrk="1" latinLnBrk="0" hangingPunct="1">
        <a:lnSpc>
          <a:spcPct val="100000"/>
        </a:lnSpc>
        <a:spcBef>
          <a:spcPts val="0"/>
        </a:spcBef>
        <a:buClr>
          <a:srgbClr val="003755"/>
        </a:buClr>
        <a:buFont typeface="Arial" panose="020B0604020202020204" pitchFamily="34" charset="0"/>
        <a:buChar char="–"/>
        <a:defRPr sz="1200" kern="1200">
          <a:solidFill>
            <a:schemeClr val="tx1"/>
          </a:solidFill>
          <a:latin typeface="+mn-lt"/>
          <a:ea typeface="+mn-ea"/>
          <a:cs typeface="+mn-cs"/>
        </a:defRPr>
      </a:lvl4pPr>
      <a:lvl5pPr marL="900045" indent="-180009" algn="l" defTabSz="742987" rtl="0" eaLnBrk="1" latinLnBrk="0" hangingPunct="1">
        <a:lnSpc>
          <a:spcPct val="100000"/>
        </a:lnSpc>
        <a:spcBef>
          <a:spcPts val="0"/>
        </a:spcBef>
        <a:buClr>
          <a:srgbClr val="003755"/>
        </a:buClr>
        <a:buFont typeface="Danske Text" panose="00000400000000000000" pitchFamily="2" charset="0"/>
        <a:buChar char="•"/>
        <a:defRPr sz="1200" kern="1200">
          <a:solidFill>
            <a:schemeClr val="tx1"/>
          </a:solidFill>
          <a:latin typeface="+mn-lt"/>
          <a:ea typeface="+mn-ea"/>
          <a:cs typeface="+mn-cs"/>
        </a:defRPr>
      </a:lvl5pPr>
      <a:lvl6pPr marL="146257" indent="-146257" algn="l" defTabSz="742987" rtl="0" eaLnBrk="1" latinLnBrk="0" hangingPunct="1">
        <a:lnSpc>
          <a:spcPct val="100000"/>
        </a:lnSpc>
        <a:spcBef>
          <a:spcPts val="0"/>
        </a:spcBef>
        <a:buClr>
          <a:srgbClr val="003755"/>
        </a:buClr>
        <a:buFont typeface="+mj-lt"/>
        <a:buAutoNum type="arabicPeriod"/>
        <a:defRPr sz="1300" kern="1200">
          <a:solidFill>
            <a:schemeClr val="tx1"/>
          </a:solidFill>
          <a:latin typeface="+mn-lt"/>
          <a:ea typeface="+mn-ea"/>
          <a:cs typeface="+mn-cs"/>
        </a:defRPr>
      </a:lvl6pPr>
      <a:lvl7pPr marL="292515" indent="-146257" algn="l" defTabSz="742987" rtl="0" eaLnBrk="1" latinLnBrk="0" hangingPunct="1">
        <a:lnSpc>
          <a:spcPct val="100000"/>
        </a:lnSpc>
        <a:spcBef>
          <a:spcPts val="0"/>
        </a:spcBef>
        <a:buClr>
          <a:srgbClr val="003755"/>
        </a:buClr>
        <a:buFont typeface="+mj-lt"/>
        <a:buAutoNum type="alphaLcPeriod"/>
        <a:defRPr sz="1300" kern="1200">
          <a:solidFill>
            <a:schemeClr val="tx1"/>
          </a:solidFill>
          <a:latin typeface="+mn-lt"/>
          <a:ea typeface="+mn-ea"/>
          <a:cs typeface="+mn-cs"/>
        </a:defRPr>
      </a:lvl7pPr>
      <a:lvl8pPr marL="438772" indent="-146257" algn="l" defTabSz="742987" rtl="0" eaLnBrk="1" latinLnBrk="0" hangingPunct="1">
        <a:lnSpc>
          <a:spcPct val="100000"/>
        </a:lnSpc>
        <a:spcBef>
          <a:spcPts val="0"/>
        </a:spcBef>
        <a:buClr>
          <a:srgbClr val="003755"/>
        </a:buClr>
        <a:buFont typeface="+mj-lt"/>
        <a:buAutoNum type="romanLcPeriod"/>
        <a:defRPr sz="1300" kern="1200" baseline="0">
          <a:solidFill>
            <a:schemeClr val="tx1"/>
          </a:solidFill>
          <a:latin typeface="+mn-lt"/>
          <a:ea typeface="+mn-ea"/>
          <a:cs typeface="+mn-cs"/>
        </a:defRPr>
      </a:lvl8pPr>
      <a:lvl9pPr marL="1316316" indent="-146257" algn="l" defTabSz="742987" rtl="0" eaLnBrk="1" latinLnBrk="0" hangingPunct="1">
        <a:lnSpc>
          <a:spcPct val="120000"/>
        </a:lnSpc>
        <a:spcBef>
          <a:spcPts val="0"/>
        </a:spcBef>
        <a:buFont typeface="Arial" panose="020B0604020202020204" pitchFamily="34" charset="0"/>
        <a:buChar char="•"/>
        <a:defRPr sz="731" kern="1200" baseline="0">
          <a:solidFill>
            <a:schemeClr val="tx1"/>
          </a:solidFill>
          <a:latin typeface="+mn-lt"/>
          <a:ea typeface="+mn-ea"/>
          <a:cs typeface="+mn-cs"/>
        </a:defRPr>
      </a:lvl9pPr>
    </p:bodyStyle>
    <p:otherStyle>
      <a:defPPr>
        <a:defRPr lang="en-US"/>
      </a:defPPr>
      <a:lvl1pPr marL="0" algn="l" defTabSz="742987" rtl="0" eaLnBrk="1" latinLnBrk="0" hangingPunct="1">
        <a:defRPr sz="1463" kern="1200">
          <a:solidFill>
            <a:schemeClr val="tx1"/>
          </a:solidFill>
          <a:latin typeface="+mn-lt"/>
          <a:ea typeface="+mn-ea"/>
          <a:cs typeface="+mn-cs"/>
        </a:defRPr>
      </a:lvl1pPr>
      <a:lvl2pPr marL="371494" algn="l" defTabSz="742987" rtl="0" eaLnBrk="1" latinLnBrk="0" hangingPunct="1">
        <a:defRPr sz="1463" kern="1200">
          <a:solidFill>
            <a:schemeClr val="tx1"/>
          </a:solidFill>
          <a:latin typeface="+mn-lt"/>
          <a:ea typeface="+mn-ea"/>
          <a:cs typeface="+mn-cs"/>
        </a:defRPr>
      </a:lvl2pPr>
      <a:lvl3pPr marL="742987" algn="l" defTabSz="742987" rtl="0" eaLnBrk="1" latinLnBrk="0" hangingPunct="1">
        <a:defRPr sz="1463" kern="1200">
          <a:solidFill>
            <a:schemeClr val="tx1"/>
          </a:solidFill>
          <a:latin typeface="+mn-lt"/>
          <a:ea typeface="+mn-ea"/>
          <a:cs typeface="+mn-cs"/>
        </a:defRPr>
      </a:lvl3pPr>
      <a:lvl4pPr marL="1114481" algn="l" defTabSz="742987" rtl="0" eaLnBrk="1" latinLnBrk="0" hangingPunct="1">
        <a:defRPr sz="1463" kern="1200">
          <a:solidFill>
            <a:schemeClr val="tx1"/>
          </a:solidFill>
          <a:latin typeface="+mn-lt"/>
          <a:ea typeface="+mn-ea"/>
          <a:cs typeface="+mn-cs"/>
        </a:defRPr>
      </a:lvl4pPr>
      <a:lvl5pPr marL="1485974" algn="l" defTabSz="742987" rtl="0" eaLnBrk="1" latinLnBrk="0" hangingPunct="1">
        <a:defRPr sz="1463" kern="1200">
          <a:solidFill>
            <a:schemeClr val="tx1"/>
          </a:solidFill>
          <a:latin typeface="+mn-lt"/>
          <a:ea typeface="+mn-ea"/>
          <a:cs typeface="+mn-cs"/>
        </a:defRPr>
      </a:lvl5pPr>
      <a:lvl6pPr marL="1857468" algn="l" defTabSz="742987" rtl="0" eaLnBrk="1" latinLnBrk="0" hangingPunct="1">
        <a:defRPr sz="1463" kern="1200">
          <a:solidFill>
            <a:schemeClr val="tx1"/>
          </a:solidFill>
          <a:latin typeface="+mn-lt"/>
          <a:ea typeface="+mn-ea"/>
          <a:cs typeface="+mn-cs"/>
        </a:defRPr>
      </a:lvl6pPr>
      <a:lvl7pPr marL="2228962" algn="l" defTabSz="742987" rtl="0" eaLnBrk="1" latinLnBrk="0" hangingPunct="1">
        <a:defRPr sz="1463" kern="1200">
          <a:solidFill>
            <a:schemeClr val="tx1"/>
          </a:solidFill>
          <a:latin typeface="+mn-lt"/>
          <a:ea typeface="+mn-ea"/>
          <a:cs typeface="+mn-cs"/>
        </a:defRPr>
      </a:lvl7pPr>
      <a:lvl8pPr marL="2600455" algn="l" defTabSz="742987" rtl="0" eaLnBrk="1" latinLnBrk="0" hangingPunct="1">
        <a:defRPr sz="1463" kern="1200">
          <a:solidFill>
            <a:schemeClr val="tx1"/>
          </a:solidFill>
          <a:latin typeface="+mn-lt"/>
          <a:ea typeface="+mn-ea"/>
          <a:cs typeface="+mn-cs"/>
        </a:defRPr>
      </a:lvl8pPr>
      <a:lvl9pPr marL="2971949" algn="l" defTabSz="742987" rtl="0" eaLnBrk="1" latinLnBrk="0" hangingPunct="1">
        <a:defRPr sz="146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57" userDrawn="1">
          <p15:clr>
            <a:srgbClr val="F26B43"/>
          </p15:clr>
        </p15:guide>
        <p15:guide id="2" pos="278" userDrawn="1">
          <p15:clr>
            <a:srgbClr val="F26B43"/>
          </p15:clr>
        </p15:guide>
        <p15:guide id="3" orient="horz" pos="822" userDrawn="1">
          <p15:clr>
            <a:srgbClr val="F26B43"/>
          </p15:clr>
        </p15:guide>
        <p15:guide id="4" orient="horz" pos="959" userDrawn="1">
          <p15:clr>
            <a:srgbClr val="F26B43"/>
          </p15:clr>
        </p15:guide>
        <p15:guide id="5" orient="horz" pos="4037" userDrawn="1">
          <p15:clr>
            <a:srgbClr val="F26B43"/>
          </p15:clr>
        </p15:guide>
        <p15:guide id="6" pos="742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8" name="think-cell Slide" r:id="rId36" imgW="366" imgH="367" progId="TCLayout.ActiveDocument.1">
                  <p:embed/>
                </p:oleObj>
              </mc:Choice>
              <mc:Fallback>
                <p:oleObj name="think-cell Slide" r:id="rId36" imgW="366" imgH="367" progId="TCLayout.ActiveDocument.1">
                  <p:embed/>
                  <p:pic>
                    <p:nvPicPr>
                      <p:cNvPr id="2" name="Object 1" hidden="1"/>
                      <p:cNvPicPr/>
                      <p:nvPr/>
                    </p:nvPicPr>
                    <p:blipFill>
                      <a:blip r:embed="rId37"/>
                      <a:stretch>
                        <a:fillRect/>
                      </a:stretch>
                    </p:blipFill>
                    <p:spPr>
                      <a:xfrm>
                        <a:off x="1588" y="1588"/>
                        <a:ext cx="1587" cy="1587"/>
                      </a:xfrm>
                      <a:prstGeom prst="rect">
                        <a:avLst/>
                      </a:prstGeom>
                    </p:spPr>
                  </p:pic>
                </p:oleObj>
              </mc:Fallback>
            </mc:AlternateContent>
          </a:graphicData>
        </a:graphic>
      </p:graphicFrame>
      <p:sp>
        <p:nvSpPr>
          <p:cNvPr id="32" name="TITLE placeholder 1"/>
          <p:cNvSpPr>
            <a:spLocks noGrp="1"/>
          </p:cNvSpPr>
          <p:nvPr>
            <p:ph type="title"/>
          </p:nvPr>
        </p:nvSpPr>
        <p:spPr>
          <a:xfrm>
            <a:off x="432198" y="727199"/>
            <a:ext cx="11340000" cy="684000"/>
          </a:xfrm>
          <a:prstGeom prst="rect">
            <a:avLst/>
          </a:prstGeom>
        </p:spPr>
        <p:txBody>
          <a:bodyPr vert="horz" lIns="0" tIns="0" rIns="0" bIns="0" rtlCol="0" anchor="t" anchorCtr="0">
            <a:noAutofit/>
          </a:bodyPr>
          <a:lstStyle/>
          <a:p>
            <a:r>
              <a:rPr lang="en-US" noProof="0" dirty="0" smtClean="0"/>
              <a:t>Click to add Slide Title – increase font size for large audience – max. two lines</a:t>
            </a:r>
            <a:endParaRPr lang="en-GB" noProof="0" dirty="0"/>
          </a:p>
        </p:txBody>
      </p:sp>
      <p:sp>
        <p:nvSpPr>
          <p:cNvPr id="5" name="TEXT placeholder 1"/>
          <p:cNvSpPr>
            <a:spLocks noGrp="1"/>
          </p:cNvSpPr>
          <p:nvPr>
            <p:ph type="body" idx="1"/>
          </p:nvPr>
        </p:nvSpPr>
        <p:spPr>
          <a:xfrm>
            <a:off x="432197" y="1522800"/>
            <a:ext cx="11340000" cy="4878000"/>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31" name="FOOTER placeholder"/>
          <p:cNvSpPr>
            <a:spLocks noGrp="1"/>
          </p:cNvSpPr>
          <p:nvPr>
            <p:ph type="ftr" sz="quarter" idx="3"/>
          </p:nvPr>
        </p:nvSpPr>
        <p:spPr>
          <a:xfrm>
            <a:off x="8155320" y="6649625"/>
            <a:ext cx="3276000" cy="107722"/>
          </a:xfrm>
          <a:prstGeom prst="rect">
            <a:avLst/>
          </a:prstGeom>
        </p:spPr>
        <p:txBody>
          <a:bodyPr vert="horz" lIns="0" tIns="0" rIns="0" bIns="0" rtlCol="0" anchor="b" anchorCtr="0">
            <a:spAutoFit/>
          </a:bodyPr>
          <a:lstStyle>
            <a:lvl1pPr algn="r">
              <a:defRPr lang="en-GB" sz="700" spc="10" baseline="0">
                <a:solidFill>
                  <a:srgbClr val="7B8185"/>
                </a:solidFill>
                <a:latin typeface="+mn-lt"/>
              </a:defRPr>
            </a:lvl1pPr>
          </a:lstStyle>
          <a:p>
            <a:endParaRPr lang="da-DK" dirty="0"/>
          </a:p>
        </p:txBody>
      </p:sp>
      <p:sp>
        <p:nvSpPr>
          <p:cNvPr id="8" name="empower - DO NOT DELETE!!!" hidden="1"/>
          <p:cNvSpPr/>
          <p:nvPr userDrawn="1">
            <p:custDataLst>
              <p:tags r:id="rId35"/>
            </p:custDataLst>
          </p:nvPr>
        </p:nvSpPr>
        <p:spPr>
          <a:xfrm>
            <a:off x="0" y="0"/>
            <a:ext cx="0" cy="0"/>
          </a:xfrm>
          <a:prstGeom prst="ellipse">
            <a:avLst/>
          </a:prstGeom>
          <a:solidFill>
            <a:schemeClr val="bg1"/>
          </a:solidFill>
          <a:ln w="9525" cap="flat" cmpd="sng" algn="ctr">
            <a:solidFill>
              <a:schemeClr val="bg1"/>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err="1" smtClean="0">
              <a:ln>
                <a:noFill/>
              </a:ln>
              <a:solidFill>
                <a:srgbClr val="000000"/>
              </a:solidFill>
              <a:effectLst/>
              <a:uLnTx/>
              <a:uFillTx/>
              <a:latin typeface="Danske Text v2" panose="020B0503040502040204" pitchFamily="34" charset="0"/>
              <a:ea typeface="+mn-ea"/>
              <a:cs typeface="+mn-cs"/>
              <a:sym typeface="Danske Text v2" panose="020B0503040502040204" pitchFamily="34" charset="0"/>
            </a:endParaRPr>
          </a:p>
        </p:txBody>
      </p:sp>
      <p:sp>
        <p:nvSpPr>
          <p:cNvPr id="3" name="Date Placeholder"/>
          <p:cNvSpPr>
            <a:spLocks noGrp="1"/>
          </p:cNvSpPr>
          <p:nvPr>
            <p:ph type="dt" sz="half" idx="2"/>
          </p:nvPr>
        </p:nvSpPr>
        <p:spPr>
          <a:xfrm>
            <a:off x="432197" y="6956422"/>
            <a:ext cx="2088000" cy="144000"/>
          </a:xfrm>
          <a:prstGeom prst="rect">
            <a:avLst/>
          </a:prstGeom>
        </p:spPr>
        <p:txBody>
          <a:bodyPr vert="horz" lIns="0" tIns="0" rIns="0" bIns="0" rtlCol="0" anchor="b" anchorCtr="0"/>
          <a:lstStyle>
            <a:lvl1pPr algn="l">
              <a:defRPr sz="700">
                <a:solidFill>
                  <a:srgbClr val="7B8185"/>
                </a:solidFill>
                <a:latin typeface="+mn-lt"/>
              </a:defRPr>
            </a:lvl1pPr>
          </a:lstStyle>
          <a:p>
            <a:endParaRPr lang="en-GB" dirty="0"/>
          </a:p>
        </p:txBody>
      </p:sp>
    </p:spTree>
    <p:extLst>
      <p:ext uri="{BB962C8B-B14F-4D97-AF65-F5344CB8AC3E}">
        <p14:creationId xmlns:p14="http://schemas.microsoft.com/office/powerpoint/2010/main" val="661166119"/>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 id="2147483851" r:id="rId19"/>
    <p:sldLayoutId id="2147483852" r:id="rId20"/>
    <p:sldLayoutId id="2147483853" r:id="rId21"/>
    <p:sldLayoutId id="2147483854" r:id="rId22"/>
    <p:sldLayoutId id="2147483855" r:id="rId23"/>
    <p:sldLayoutId id="2147483856" r:id="rId24"/>
    <p:sldLayoutId id="2147483857" r:id="rId25"/>
    <p:sldLayoutId id="2147483858" r:id="rId26"/>
    <p:sldLayoutId id="2147483859" r:id="rId27"/>
    <p:sldLayoutId id="2147483860" r:id="rId28"/>
    <p:sldLayoutId id="2147483861" r:id="rId29"/>
    <p:sldLayoutId id="2147483862" r:id="rId30"/>
    <p:sldLayoutId id="2147483863" r:id="rId3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lang="en-GB" sz="2400" b="0" kern="1200" baseline="0" noProof="0" dirty="0">
          <a:solidFill>
            <a:srgbClr val="003755"/>
          </a:solidFill>
          <a:latin typeface="+mj-lt"/>
          <a:ea typeface="+mj-ea"/>
          <a:cs typeface="Arial" pitchFamily="34" charset="0"/>
        </a:defRPr>
      </a:lvl1pPr>
    </p:titleStyle>
    <p:bodyStyle>
      <a:lvl1pPr marL="180000" indent="-180000" algn="l" defTabSz="914400" rtl="0" eaLnBrk="1" latinLnBrk="0" hangingPunct="1">
        <a:lnSpc>
          <a:spcPct val="100000"/>
        </a:lnSpc>
        <a:spcBef>
          <a:spcPts val="0"/>
        </a:spcBef>
        <a:buClr>
          <a:schemeClr val="accent1"/>
        </a:buClr>
        <a:buFont typeface="Danske Text" panose="00000400000000000000" pitchFamily="2"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buClr>
          <a:srgbClr val="003755"/>
        </a:buClr>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buClr>
          <a:srgbClr val="003755"/>
        </a:buClr>
        <a:buFont typeface="Danske Text" panose="00000400000000000000" pitchFamily="2"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buClr>
          <a:srgbClr val="003755"/>
        </a:buClr>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buClr>
          <a:schemeClr val="accent1"/>
        </a:buClr>
        <a:buFont typeface="Danske Text" panose="00000400000000000000" pitchFamily="2" charset="0"/>
        <a:buChar char="•"/>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003755"/>
        </a:buClr>
        <a:buFont typeface="+mj-lt"/>
        <a:buAutoNum type="arabicPeriod"/>
        <a:defRPr sz="16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003755"/>
        </a:buClr>
        <a:buFont typeface="+mj-lt"/>
        <a:buAutoNum type="alphaLcPeriod"/>
        <a:defRPr sz="1600" kern="1200">
          <a:solidFill>
            <a:schemeClr val="tx1"/>
          </a:solidFill>
          <a:latin typeface="+mn-lt"/>
          <a:ea typeface="+mn-ea"/>
          <a:cs typeface="+mn-cs"/>
        </a:defRPr>
      </a:lvl7pPr>
      <a:lvl8pPr marL="540000" indent="-180000" algn="l" defTabSz="914400" rtl="0" eaLnBrk="1" latinLnBrk="0" hangingPunct="1">
        <a:lnSpc>
          <a:spcPct val="100000"/>
        </a:lnSpc>
        <a:spcBef>
          <a:spcPts val="0"/>
        </a:spcBef>
        <a:buClr>
          <a:srgbClr val="003755"/>
        </a:buClr>
        <a:buFont typeface="+mj-lt"/>
        <a:buAutoNum type="romanLcPeriod"/>
        <a:defRPr sz="1600" kern="1200" baseline="0">
          <a:solidFill>
            <a:schemeClr val="tx1"/>
          </a:solidFill>
          <a:latin typeface="+mn-lt"/>
          <a:ea typeface="+mn-ea"/>
          <a:cs typeface="+mn-cs"/>
        </a:defRPr>
      </a:lvl8pPr>
      <a:lvl9pPr marL="1620000" indent="-180000" algn="l" defTabSz="914400" rtl="0" eaLnBrk="1" latinLnBrk="0" hangingPunct="1">
        <a:lnSpc>
          <a:spcPct val="120000"/>
        </a:lnSpc>
        <a:spcBef>
          <a:spcPts val="0"/>
        </a:spcBef>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59">
          <p15:clr>
            <a:srgbClr val="F26B43"/>
          </p15:clr>
        </p15:guide>
        <p15:guide id="2" pos="271">
          <p15:clr>
            <a:srgbClr val="F26B43"/>
          </p15:clr>
        </p15:guide>
        <p15:guide id="3" pos="7425">
          <p15:clr>
            <a:srgbClr val="F26B43"/>
          </p15:clr>
        </p15:guide>
        <p15:guide id="4" orient="horz" pos="457">
          <p15:clr>
            <a:srgbClr val="F26B43"/>
          </p15:clr>
        </p15:guide>
        <p15:guide id="5" orient="horz" pos="889">
          <p15:clr>
            <a:srgbClr val="F26B43"/>
          </p15:clr>
        </p15:guide>
        <p15:guide id="6" orient="horz" pos="404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tags" Target="../tags/tag38.xml"/><Relationship Id="rId7" Type="http://schemas.openxmlformats.org/officeDocument/2006/relationships/image" Target="../media/image6.jp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5.jpg"/><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6.xml"/><Relationship Id="rId39" Type="http://schemas.openxmlformats.org/officeDocument/2006/relationships/image" Target="../media/image84.svg"/><Relationship Id="rId3" Type="http://schemas.openxmlformats.org/officeDocument/2006/relationships/tags" Target="../tags/tag41.xml"/><Relationship Id="rId21" Type="http://schemas.openxmlformats.org/officeDocument/2006/relationships/image" Target="../media/image66.svg"/><Relationship Id="rId42" Type="http://schemas.openxmlformats.org/officeDocument/2006/relationships/image" Target="../media/image12.png"/><Relationship Id="rId7" Type="http://schemas.openxmlformats.org/officeDocument/2006/relationships/tags" Target="../tags/tag45.xml"/><Relationship Id="rId33" Type="http://schemas.openxmlformats.org/officeDocument/2006/relationships/image" Target="../media/image78.svg"/><Relationship Id="rId46" Type="http://schemas.openxmlformats.org/officeDocument/2006/relationships/image" Target="../media/image16.png"/><Relationship Id="rId2" Type="http://schemas.openxmlformats.org/officeDocument/2006/relationships/tags" Target="../tags/tag40.xml"/><Relationship Id="rId41" Type="http://schemas.openxmlformats.org/officeDocument/2006/relationships/image" Target="../media/image86.svg"/><Relationship Id="rId29" Type="http://schemas.openxmlformats.org/officeDocument/2006/relationships/image" Target="../media/image74.svg"/><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image" Target="../media/image9.png"/><Relationship Id="rId37" Type="http://schemas.openxmlformats.org/officeDocument/2006/relationships/image" Target="../media/image82.svg"/><Relationship Id="rId45" Type="http://schemas.openxmlformats.org/officeDocument/2006/relationships/image" Target="../media/image15.png"/><Relationship Id="rId5" Type="http://schemas.openxmlformats.org/officeDocument/2006/relationships/tags" Target="../tags/tag43.xml"/><Relationship Id="rId28" Type="http://schemas.openxmlformats.org/officeDocument/2006/relationships/image" Target="../media/image11.png"/><Relationship Id="rId10" Type="http://schemas.openxmlformats.org/officeDocument/2006/relationships/image" Target="../media/image8.png"/><Relationship Id="rId44" Type="http://schemas.openxmlformats.org/officeDocument/2006/relationships/image" Target="../media/image14.png"/><Relationship Id="rId4" Type="http://schemas.openxmlformats.org/officeDocument/2006/relationships/tags" Target="../tags/tag42.xml"/><Relationship Id="rId9" Type="http://schemas.openxmlformats.org/officeDocument/2006/relationships/notesSlide" Target="../notesSlides/notesSlide3.xml"/><Relationship Id="rId22" Type="http://schemas.openxmlformats.org/officeDocument/2006/relationships/image" Target="../media/image10.png"/><Relationship Id="rId27" Type="http://schemas.openxmlformats.org/officeDocument/2006/relationships/image" Target="../media/image72.svg"/><Relationship Id="rId43"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openxmlformats.org/officeDocument/2006/relationships/image" Target="../media/image18.emf"/></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emf"/><Relationship Id="rId1" Type="http://schemas.openxmlformats.org/officeDocument/2006/relationships/slideLayout" Target="../slideLayouts/slideLayout3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20" Type="http://schemas.openxmlformats.org/officeDocument/2006/relationships/image" Target="../media/image18.emf"/><Relationship Id="rId1" Type="http://schemas.openxmlformats.org/officeDocument/2006/relationships/slideLayout" Target="../slideLayouts/slideLayout36.xml"/><Relationship Id="rId19" Type="http://schemas.openxmlformats.org/officeDocument/2006/relationships/image" Target="NUL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47.xml"/><Relationship Id="rId7" Type="http://schemas.openxmlformats.org/officeDocument/2006/relationships/oleObject" Target="../embeddings/oleObject33.bin"/><Relationship Id="rId2" Type="http://schemas.openxmlformats.org/officeDocument/2006/relationships/tags" Target="../tags/tag46.xml"/><Relationship Id="rId1" Type="http://schemas.openxmlformats.org/officeDocument/2006/relationships/vmlDrawing" Target="../drawings/vmlDrawing33.vml"/><Relationship Id="rId6" Type="http://schemas.openxmlformats.org/officeDocument/2006/relationships/notesSlide" Target="../notesSlides/notesSlide6.xml"/><Relationship Id="rId5" Type="http://schemas.openxmlformats.org/officeDocument/2006/relationships/slideLayout" Target="../slideLayouts/slideLayout20.xml"/><Relationship Id="rId10" Type="http://schemas.openxmlformats.org/officeDocument/2006/relationships/image" Target="../media/image23.png"/><Relationship Id="rId4" Type="http://schemas.openxmlformats.org/officeDocument/2006/relationships/tags" Target="../tags/tag48.xm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44361" y="518901"/>
            <a:ext cx="1308378" cy="215444"/>
          </a:xfrm>
          <a:prstGeom prst="rect">
            <a:avLst/>
          </a:prstGeom>
          <a:noFill/>
          <a:ln w="6350" cap="rnd">
            <a:noFill/>
          </a:ln>
        </p:spPr>
        <p:txBody>
          <a:bodyPr wrap="square" lIns="0" tIns="0" rIns="0" bIns="0" rtlCol="0">
            <a:spAutoFit/>
          </a:bodyPr>
          <a:lstStyle/>
          <a:p>
            <a:pPr marL="0" indent="0" algn="l" defTabSz="914400" rtl="0" eaLnBrk="1" latinLnBrk="0" hangingPunct="1">
              <a:lnSpc>
                <a:spcPct val="100000"/>
              </a:lnSpc>
              <a:spcBef>
                <a:spcPts val="0"/>
              </a:spcBef>
              <a:buClr>
                <a:schemeClr val="accent1"/>
              </a:buClr>
              <a:buFont typeface="Danske Text" panose="00000400000000000000" pitchFamily="2" charset="0"/>
              <a:buNone/>
            </a:pPr>
            <a:r>
              <a:rPr lang="da-DK" sz="1400" kern="1200" dirty="0" smtClean="0">
                <a:solidFill>
                  <a:schemeClr val="bg1"/>
                </a:solidFill>
                <a:ea typeface="+mn-ea"/>
                <a:cs typeface="+mn-cs"/>
              </a:rPr>
              <a:t>Forening Direkte</a:t>
            </a:r>
            <a:endParaRPr lang="en-GB" sz="1400" kern="1200" dirty="0" err="1" smtClean="0">
              <a:solidFill>
                <a:schemeClr val="bg1"/>
              </a:solidFill>
              <a:ea typeface="+mn-ea"/>
              <a:cs typeface="+mn-cs"/>
            </a:endParaRPr>
          </a:p>
        </p:txBody>
      </p:sp>
      <p:sp>
        <p:nvSpPr>
          <p:cNvPr id="4" name="TextBox 3"/>
          <p:cNvSpPr txBox="1"/>
          <p:nvPr/>
        </p:nvSpPr>
        <p:spPr>
          <a:xfrm>
            <a:off x="480645" y="4953509"/>
            <a:ext cx="2649829" cy="215444"/>
          </a:xfrm>
          <a:prstGeom prst="rect">
            <a:avLst/>
          </a:prstGeom>
          <a:noFill/>
          <a:ln w="6350" cap="rnd">
            <a:noFill/>
          </a:ln>
        </p:spPr>
        <p:txBody>
          <a:bodyPr wrap="square" lIns="0" tIns="0" rIns="0" bIns="0" rtlCol="0">
            <a:spAutoFit/>
          </a:bodyPr>
          <a:lstStyle/>
          <a:p>
            <a:pPr marL="0" indent="0" algn="l" defTabSz="914400" rtl="0" eaLnBrk="1" latinLnBrk="0" hangingPunct="1">
              <a:lnSpc>
                <a:spcPct val="100000"/>
              </a:lnSpc>
              <a:spcBef>
                <a:spcPts val="0"/>
              </a:spcBef>
              <a:buClr>
                <a:schemeClr val="accent1"/>
              </a:buClr>
              <a:buFont typeface="Danske Text" panose="00000400000000000000" pitchFamily="2" charset="0"/>
              <a:buNone/>
            </a:pPr>
            <a:r>
              <a:rPr lang="da-DK" sz="1400" kern="1200" dirty="0" smtClean="0">
                <a:solidFill>
                  <a:schemeClr val="bg1"/>
                </a:solidFill>
                <a:latin typeface="+mn-lt"/>
                <a:ea typeface="+mn-ea"/>
                <a:cs typeface="+mn-cs"/>
              </a:rPr>
              <a:t>                            7 </a:t>
            </a:r>
            <a:r>
              <a:rPr lang="da-DK" sz="1400" kern="1200" dirty="0" smtClean="0">
                <a:solidFill>
                  <a:schemeClr val="bg1"/>
                </a:solidFill>
                <a:latin typeface="+mn-lt"/>
                <a:ea typeface="+mn-ea"/>
                <a:cs typeface="+mn-cs"/>
              </a:rPr>
              <a:t>oktober 2022</a:t>
            </a:r>
          </a:p>
        </p:txBody>
      </p:sp>
      <p:sp>
        <p:nvSpPr>
          <p:cNvPr id="5" name="Title 4"/>
          <p:cNvSpPr>
            <a:spLocks noGrp="1"/>
          </p:cNvSpPr>
          <p:nvPr>
            <p:ph type="ctrTitle"/>
          </p:nvPr>
        </p:nvSpPr>
        <p:spPr/>
        <p:txBody>
          <a:bodyPr/>
          <a:lstStyle/>
          <a:p>
            <a:r>
              <a:rPr lang="en-GB" b="1" dirty="0" smtClean="0"/>
              <a:t>                GRUNDEJERFORENINGEN HOLMEHUS</a:t>
            </a:r>
            <a:r>
              <a:rPr lang="en-GB" b="1" dirty="0"/>
              <a:t/>
            </a:r>
            <a:br>
              <a:rPr lang="en-GB" b="1" dirty="0"/>
            </a:br>
            <a:endParaRPr lang="en-GB" dirty="0"/>
          </a:p>
        </p:txBody>
      </p:sp>
      <p:pic>
        <p:nvPicPr>
          <p:cNvPr id="8" name="Picture 7"/>
          <p:cNvPicPr>
            <a:picLocks noChangeAspect="1"/>
          </p:cNvPicPr>
          <p:nvPr/>
        </p:nvPicPr>
        <p:blipFill>
          <a:blip r:embed="rId3"/>
          <a:stretch>
            <a:fillRect/>
          </a:stretch>
        </p:blipFill>
        <p:spPr>
          <a:xfrm>
            <a:off x="1621673" y="1917957"/>
            <a:ext cx="8963025" cy="1962150"/>
          </a:xfrm>
          <a:prstGeom prst="rect">
            <a:avLst/>
          </a:prstGeom>
        </p:spPr>
      </p:pic>
    </p:spTree>
    <p:extLst>
      <p:ext uri="{BB962C8B-B14F-4D97-AF65-F5344CB8AC3E}">
        <p14:creationId xmlns:p14="http://schemas.microsoft.com/office/powerpoint/2010/main" val="70076680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2198" y="492439"/>
            <a:ext cx="11340000" cy="684000"/>
          </a:xfrm>
        </p:spPr>
        <p:txBody>
          <a:bodyPr/>
          <a:lstStyle/>
          <a:p>
            <a:r>
              <a:rPr lang="da-DK" sz="2800" dirty="0"/>
              <a:t>Lån og kredit </a:t>
            </a:r>
            <a:r>
              <a:rPr lang="da-DK" dirty="0"/>
              <a:t>– </a:t>
            </a:r>
            <a:r>
              <a:rPr lang="da-DK" sz="2000" dirty="0"/>
              <a:t>Hvem kan låne og til </a:t>
            </a:r>
            <a:r>
              <a:rPr lang="da-DK" sz="2000" dirty="0" smtClean="0"/>
              <a:t>hvad?</a:t>
            </a:r>
            <a:r>
              <a:rPr lang="da-DK" dirty="0"/>
              <a:t/>
            </a:r>
            <a:br>
              <a:rPr lang="da-DK" dirty="0"/>
            </a:br>
            <a:endParaRPr lang="da-DK" dirty="0"/>
          </a:p>
        </p:txBody>
      </p:sp>
      <p:sp>
        <p:nvSpPr>
          <p:cNvPr id="5" name="TextBox 4"/>
          <p:cNvSpPr txBox="1"/>
          <p:nvPr>
            <p:custDataLst>
              <p:tags r:id="rId1"/>
            </p:custDataLst>
          </p:nvPr>
        </p:nvSpPr>
        <p:spPr>
          <a:xfrm>
            <a:off x="432198" y="4012962"/>
            <a:ext cx="3732000" cy="2406890"/>
          </a:xfrm>
          <a:prstGeom prst="rect">
            <a:avLst/>
          </a:prstGeom>
          <a:solidFill>
            <a:srgbClr val="D4E1EA"/>
          </a:solidFill>
        </p:spPr>
        <p:txBody>
          <a:bodyPr wrap="square" lIns="144000" tIns="144000" rIns="144000" bIns="144000" rtlCol="0">
            <a:noAutofit/>
          </a:bodyPr>
          <a:lstStyle>
            <a:lvl1pPr marL="180000" indent="-180000" algn="l" defTabSz="914400" rtl="0" eaLnBrk="1" latinLnBrk="0" hangingPunct="1">
              <a:buClr>
                <a:schemeClr val="accent1"/>
              </a:buClr>
              <a:buFont typeface="Danske Text" panose="00000400000000000000" pitchFamily="2" charset="0"/>
              <a:buChar char="•"/>
            </a:lvl1pPr>
            <a:lvl2pPr marL="360000" indent="-180000" algn="l" defTabSz="914400" rtl="0" eaLnBrk="1" latinLnBrk="0" hangingPunct="1">
              <a:buClr>
                <a:srgbClr val="003755"/>
              </a:buClr>
              <a:buFont typeface="Arial" panose="020B0604020202020204" pitchFamily="34" charset="0"/>
              <a:buChar char="‒"/>
            </a:lvl2pPr>
            <a:lvl3pPr marL="540000" indent="-180000" algn="l" defTabSz="914400" rtl="0" eaLnBrk="1" latinLnBrk="0" hangingPunct="1">
              <a:buClr>
                <a:srgbClr val="003755"/>
              </a:buClr>
              <a:buFont typeface="Danske Text" panose="00000400000000000000" pitchFamily="2" charset="0"/>
              <a:buChar char="•"/>
            </a:lvl3pPr>
            <a:lvl4pPr marL="720000" indent="-180000" algn="l" defTabSz="914400" rtl="0" eaLnBrk="1" latinLnBrk="0" hangingPunct="1">
              <a:buClr>
                <a:srgbClr val="003755"/>
              </a:buClr>
              <a:buFont typeface="Arial" panose="020B0604020202020204" pitchFamily="34" charset="0"/>
              <a:buChar char="–"/>
            </a:lvl4pPr>
            <a:lvl5pPr marL="900000" indent="-180000" algn="l" defTabSz="914400" rtl="0" eaLnBrk="1" latinLnBrk="0" hangingPunct="1">
              <a:buClr>
                <a:schemeClr val="accent1"/>
              </a:buClr>
              <a:buFont typeface="Danske Text" panose="00000400000000000000" pitchFamily="2" charset="0"/>
              <a:buChar char="•"/>
            </a:lvl5pPr>
            <a:lvl6pPr marL="180000" indent="-180000" algn="l" defTabSz="914400" rtl="0" eaLnBrk="1" latinLnBrk="0" hangingPunct="1">
              <a:buClr>
                <a:srgbClr val="003755"/>
              </a:buClr>
              <a:buFont typeface="+mj-lt"/>
              <a:buAutoNum type="arabicPeriod"/>
            </a:lvl6pPr>
            <a:lvl7pPr marL="360000" indent="-180000" algn="l" defTabSz="914400" rtl="0" eaLnBrk="1" latinLnBrk="0" hangingPunct="1">
              <a:buClr>
                <a:srgbClr val="003755"/>
              </a:buClr>
              <a:buFont typeface="+mj-lt"/>
              <a:buAutoNum type="alphaLcPeriod"/>
            </a:lvl7pPr>
            <a:lvl8pPr marL="540000" indent="-180000" algn="l" defTabSz="914400" rtl="0" eaLnBrk="1" latinLnBrk="0" hangingPunct="1">
              <a:buClr>
                <a:srgbClr val="003755"/>
              </a:buClr>
              <a:buFont typeface="+mj-lt"/>
              <a:buAutoNum type="romanLcPeriod"/>
            </a:lvl8pPr>
            <a:lvl9pPr marL="1620000" indent="-180000" algn="l" defTabSz="914400" rtl="0" eaLnBrk="1" latinLnBrk="0" hangingPunct="1">
              <a:buFont typeface="Arial" panose="020B0604020202020204" pitchFamily="34" charset="0"/>
              <a:buChar char="•"/>
            </a:lvl9pPr>
          </a:lstStyle>
          <a:p>
            <a:pPr marL="0" indent="0">
              <a:buNone/>
            </a:pPr>
            <a:r>
              <a:rPr lang="da-DK" sz="1400" b="1" dirty="0" smtClean="0">
                <a:solidFill>
                  <a:schemeClr val="tx2"/>
                </a:solidFill>
                <a:latin typeface="Danske Text" panose="00000400000000000000" pitchFamily="2" charset="0"/>
              </a:rPr>
              <a:t>Grundejerforeninger, </a:t>
            </a:r>
            <a:r>
              <a:rPr lang="da-DK" sz="1400" b="1" dirty="0" err="1" smtClean="0">
                <a:solidFill>
                  <a:schemeClr val="tx2"/>
                </a:solidFill>
                <a:latin typeface="Danske Text" panose="00000400000000000000" pitchFamily="2" charset="0"/>
              </a:rPr>
              <a:t>Vejlaug</a:t>
            </a:r>
            <a:r>
              <a:rPr lang="da-DK" sz="1400" b="1" dirty="0" smtClean="0">
                <a:solidFill>
                  <a:schemeClr val="tx2"/>
                </a:solidFill>
                <a:latin typeface="Danske Text" panose="00000400000000000000" pitchFamily="2" charset="0"/>
              </a:rPr>
              <a:t>, haveforeninger mv. (banklån)</a:t>
            </a:r>
          </a:p>
          <a:p>
            <a:pPr marL="0" indent="0">
              <a:buNone/>
            </a:pPr>
            <a:endParaRPr lang="da-DK" sz="1400" b="1" dirty="0" smtClean="0">
              <a:solidFill>
                <a:schemeClr val="tx2"/>
              </a:solidFill>
              <a:latin typeface="Danske Text" panose="00000400000000000000" pitchFamily="2" charset="0"/>
            </a:endParaRPr>
          </a:p>
          <a:p>
            <a:r>
              <a:rPr lang="da-DK" sz="1400" dirty="0" smtClean="0">
                <a:solidFill>
                  <a:schemeClr val="tx2"/>
                </a:solidFill>
                <a:latin typeface="Danske Text" panose="00000400000000000000" pitchFamily="2" charset="0"/>
              </a:rPr>
              <a:t>Veje</a:t>
            </a:r>
          </a:p>
          <a:p>
            <a:r>
              <a:rPr lang="da-DK" sz="1400" dirty="0" smtClean="0">
                <a:solidFill>
                  <a:schemeClr val="tx2"/>
                </a:solidFill>
                <a:latin typeface="Danske Text" panose="00000400000000000000" pitchFamily="2" charset="0"/>
              </a:rPr>
              <a:t>Kloak</a:t>
            </a:r>
          </a:p>
          <a:p>
            <a:r>
              <a:rPr lang="da-DK" sz="1400" dirty="0">
                <a:solidFill>
                  <a:schemeClr val="tx2"/>
                </a:solidFill>
                <a:latin typeface="Danske Text" panose="00000400000000000000" pitchFamily="2" charset="0"/>
              </a:rPr>
              <a:t>m</a:t>
            </a:r>
            <a:r>
              <a:rPr lang="da-DK" sz="1400" dirty="0" smtClean="0">
                <a:solidFill>
                  <a:schemeClr val="tx2"/>
                </a:solidFill>
                <a:latin typeface="Danske Text" panose="00000400000000000000" pitchFamily="2" charset="0"/>
              </a:rPr>
              <a:t>.m.</a:t>
            </a:r>
          </a:p>
        </p:txBody>
      </p:sp>
      <p:sp>
        <p:nvSpPr>
          <p:cNvPr id="6" name="Rectangle 5"/>
          <p:cNvSpPr/>
          <p:nvPr>
            <p:custDataLst>
              <p:tags r:id="rId2"/>
            </p:custDataLst>
          </p:nvPr>
        </p:nvSpPr>
        <p:spPr>
          <a:xfrm>
            <a:off x="4236198" y="4012959"/>
            <a:ext cx="3732000" cy="2406890"/>
          </a:xfrm>
          <a:prstGeom prst="rect">
            <a:avLst/>
          </a:prstGeom>
          <a:solidFill>
            <a:srgbClr val="D4E1EA"/>
          </a:solidFill>
        </p:spPr>
        <p:txBody>
          <a:bodyPr wrap="square" lIns="144000" tIns="144000" rIns="144000" bIns="144000">
            <a:noAutofit/>
          </a:bodyPr>
          <a:lstStyle>
            <a:lvl1pPr marL="180000" indent="-180000" algn="l" defTabSz="914400" rtl="0" eaLnBrk="1" latinLnBrk="0" hangingPunct="1">
              <a:buClr>
                <a:schemeClr val="accent1"/>
              </a:buClr>
              <a:buFont typeface="Danske Text" panose="00000400000000000000" pitchFamily="2" charset="0"/>
              <a:buChar char="•"/>
            </a:lvl1pPr>
            <a:lvl2pPr marL="360000" indent="-180000" algn="l" defTabSz="914400" rtl="0" eaLnBrk="1" latinLnBrk="0" hangingPunct="1">
              <a:buClr>
                <a:srgbClr val="003755"/>
              </a:buClr>
              <a:buFont typeface="Arial" panose="020B0604020202020204" pitchFamily="34" charset="0"/>
              <a:buChar char="‒"/>
            </a:lvl2pPr>
            <a:lvl3pPr marL="540000" indent="-180000" algn="l" defTabSz="914400" rtl="0" eaLnBrk="1" latinLnBrk="0" hangingPunct="1">
              <a:buClr>
                <a:srgbClr val="003755"/>
              </a:buClr>
              <a:buFont typeface="Danske Text" panose="00000400000000000000" pitchFamily="2" charset="0"/>
              <a:buChar char="•"/>
            </a:lvl3pPr>
            <a:lvl4pPr marL="720000" indent="-180000" algn="l" defTabSz="914400" rtl="0" eaLnBrk="1" latinLnBrk="0" hangingPunct="1">
              <a:buClr>
                <a:srgbClr val="003755"/>
              </a:buClr>
              <a:buFont typeface="Arial" panose="020B0604020202020204" pitchFamily="34" charset="0"/>
              <a:buChar char="–"/>
            </a:lvl4pPr>
            <a:lvl5pPr marL="900000" indent="-180000" algn="l" defTabSz="914400" rtl="0" eaLnBrk="1" latinLnBrk="0" hangingPunct="1">
              <a:buClr>
                <a:schemeClr val="accent1"/>
              </a:buClr>
              <a:buFont typeface="Danske Text" panose="00000400000000000000" pitchFamily="2" charset="0"/>
              <a:buChar char="•"/>
            </a:lvl5pPr>
            <a:lvl6pPr marL="180000" indent="-180000" algn="l" defTabSz="914400" rtl="0" eaLnBrk="1" latinLnBrk="0" hangingPunct="1">
              <a:buClr>
                <a:srgbClr val="003755"/>
              </a:buClr>
              <a:buFont typeface="+mj-lt"/>
              <a:buAutoNum type="arabicPeriod"/>
            </a:lvl6pPr>
            <a:lvl7pPr marL="360000" indent="-180000" algn="l" defTabSz="914400" rtl="0" eaLnBrk="1" latinLnBrk="0" hangingPunct="1">
              <a:buClr>
                <a:srgbClr val="003755"/>
              </a:buClr>
              <a:buFont typeface="+mj-lt"/>
              <a:buAutoNum type="alphaLcPeriod"/>
            </a:lvl7pPr>
            <a:lvl8pPr marL="540000" indent="-180000" algn="l" defTabSz="914400" rtl="0" eaLnBrk="1" latinLnBrk="0" hangingPunct="1">
              <a:buClr>
                <a:srgbClr val="003755"/>
              </a:buClr>
              <a:buFont typeface="+mj-lt"/>
              <a:buAutoNum type="romanLcPeriod"/>
            </a:lvl8pPr>
            <a:lvl9pPr marL="1620000" indent="-180000" algn="l" defTabSz="914400" rtl="0" eaLnBrk="1" latinLnBrk="0" hangingPunct="1">
              <a:buFont typeface="Arial" panose="020B0604020202020204" pitchFamily="34" charset="0"/>
              <a:buChar char="•"/>
            </a:lvl9pPr>
          </a:lstStyle>
          <a:p>
            <a:pPr>
              <a:buNone/>
            </a:pPr>
            <a:r>
              <a:rPr lang="da-DK" sz="1400" b="1" dirty="0">
                <a:solidFill>
                  <a:schemeClr val="tx2"/>
                </a:solidFill>
                <a:latin typeface="Danske Text" panose="00000400000000000000" pitchFamily="2" charset="0"/>
              </a:rPr>
              <a:t>Ejerforeninger (banklån</a:t>
            </a:r>
            <a:r>
              <a:rPr lang="da-DK" sz="1400" b="1" dirty="0" smtClean="0">
                <a:solidFill>
                  <a:schemeClr val="tx2"/>
                </a:solidFill>
                <a:latin typeface="Danske Text" panose="00000400000000000000" pitchFamily="2" charset="0"/>
              </a:rPr>
              <a:t>)</a:t>
            </a:r>
          </a:p>
          <a:p>
            <a:pPr>
              <a:buNone/>
            </a:pPr>
            <a:endParaRPr lang="da-DK" sz="1400" b="1" dirty="0">
              <a:solidFill>
                <a:schemeClr val="tx2"/>
              </a:solidFill>
              <a:latin typeface="Danske Text" panose="00000400000000000000" pitchFamily="2" charset="0"/>
            </a:endParaRPr>
          </a:p>
          <a:p>
            <a:r>
              <a:rPr lang="da-DK" sz="1400" dirty="0" smtClean="0">
                <a:solidFill>
                  <a:schemeClr val="tx2"/>
                </a:solidFill>
                <a:latin typeface="Danske Text" panose="00000400000000000000" pitchFamily="2" charset="0"/>
              </a:rPr>
              <a:t>Tag</a:t>
            </a:r>
          </a:p>
          <a:p>
            <a:r>
              <a:rPr lang="da-DK" sz="1400" dirty="0" smtClean="0">
                <a:solidFill>
                  <a:schemeClr val="tx2"/>
                </a:solidFill>
                <a:latin typeface="Danske Text" panose="00000400000000000000" pitchFamily="2" charset="0"/>
              </a:rPr>
              <a:t>Vinduer</a:t>
            </a:r>
          </a:p>
          <a:p>
            <a:r>
              <a:rPr lang="da-DK" sz="1400" dirty="0" smtClean="0">
                <a:solidFill>
                  <a:schemeClr val="tx2"/>
                </a:solidFill>
                <a:latin typeface="Danske Text" panose="00000400000000000000" pitchFamily="2" charset="0"/>
              </a:rPr>
              <a:t>Faldstammer/rør</a:t>
            </a:r>
          </a:p>
          <a:p>
            <a:r>
              <a:rPr lang="da-DK" sz="1400" dirty="0" smtClean="0">
                <a:solidFill>
                  <a:schemeClr val="tx2"/>
                </a:solidFill>
                <a:latin typeface="Danske Text" panose="00000400000000000000" pitchFamily="2" charset="0"/>
              </a:rPr>
              <a:t>Facade</a:t>
            </a:r>
          </a:p>
          <a:p>
            <a:r>
              <a:rPr lang="da-DK" sz="1400" dirty="0" smtClean="0">
                <a:solidFill>
                  <a:schemeClr val="tx2"/>
                </a:solidFill>
                <a:latin typeface="Danske Text" panose="00000400000000000000" pitchFamily="2" charset="0"/>
              </a:rPr>
              <a:t>Elevator</a:t>
            </a:r>
          </a:p>
          <a:p>
            <a:r>
              <a:rPr lang="da-DK" sz="1400" dirty="0" err="1">
                <a:solidFill>
                  <a:schemeClr val="tx2"/>
                </a:solidFill>
                <a:latin typeface="Danske Text" panose="00000400000000000000" pitchFamily="2" charset="0"/>
              </a:rPr>
              <a:t>m</a:t>
            </a:r>
            <a:r>
              <a:rPr lang="da-DK" sz="1400" dirty="0" err="1" smtClean="0">
                <a:solidFill>
                  <a:schemeClr val="tx2"/>
                </a:solidFill>
                <a:latin typeface="Danske Text" panose="00000400000000000000" pitchFamily="2" charset="0"/>
              </a:rPr>
              <a:t>.m</a:t>
            </a:r>
            <a:endParaRPr lang="da-DK" sz="1400" dirty="0" smtClean="0">
              <a:solidFill>
                <a:schemeClr val="tx2"/>
              </a:solidFill>
              <a:latin typeface="Danske Text" panose="00000400000000000000" pitchFamily="2" charset="0"/>
            </a:endParaRPr>
          </a:p>
        </p:txBody>
      </p:sp>
      <p:sp>
        <p:nvSpPr>
          <p:cNvPr id="7" name="Rectangle 6"/>
          <p:cNvSpPr/>
          <p:nvPr>
            <p:custDataLst>
              <p:tags r:id="rId3"/>
            </p:custDataLst>
          </p:nvPr>
        </p:nvSpPr>
        <p:spPr>
          <a:xfrm>
            <a:off x="8040198" y="4012960"/>
            <a:ext cx="3732000" cy="2406890"/>
          </a:xfrm>
          <a:prstGeom prst="rect">
            <a:avLst/>
          </a:prstGeom>
          <a:solidFill>
            <a:srgbClr val="D4E1EA"/>
          </a:solidFill>
        </p:spPr>
        <p:txBody>
          <a:bodyPr wrap="square" lIns="144000" tIns="144000" rIns="144000" bIns="144000">
            <a:noAutofit/>
          </a:bodyPr>
          <a:lstStyle>
            <a:lvl1pPr marL="180000" indent="-180000" algn="l" defTabSz="914400" rtl="0" eaLnBrk="1" latinLnBrk="0" hangingPunct="1">
              <a:buClr>
                <a:schemeClr val="accent1"/>
              </a:buClr>
              <a:buFont typeface="Danske Text" panose="00000400000000000000" pitchFamily="2" charset="0"/>
              <a:buChar char="•"/>
            </a:lvl1pPr>
            <a:lvl2pPr marL="360000" indent="-180000" algn="l" defTabSz="914400" rtl="0" eaLnBrk="1" latinLnBrk="0" hangingPunct="1">
              <a:buClr>
                <a:srgbClr val="003755"/>
              </a:buClr>
              <a:buFont typeface="Arial" panose="020B0604020202020204" pitchFamily="34" charset="0"/>
              <a:buChar char="‒"/>
            </a:lvl2pPr>
            <a:lvl3pPr marL="540000" indent="-180000" algn="l" defTabSz="914400" rtl="0" eaLnBrk="1" latinLnBrk="0" hangingPunct="1">
              <a:buClr>
                <a:srgbClr val="003755"/>
              </a:buClr>
              <a:buFont typeface="Danske Text" panose="00000400000000000000" pitchFamily="2" charset="0"/>
              <a:buChar char="•"/>
            </a:lvl3pPr>
            <a:lvl4pPr marL="720000" indent="-180000" algn="l" defTabSz="914400" rtl="0" eaLnBrk="1" latinLnBrk="0" hangingPunct="1">
              <a:buClr>
                <a:srgbClr val="003755"/>
              </a:buClr>
              <a:buFont typeface="Arial" panose="020B0604020202020204" pitchFamily="34" charset="0"/>
              <a:buChar char="–"/>
            </a:lvl4pPr>
            <a:lvl5pPr marL="900000" indent="-180000" algn="l" defTabSz="914400" rtl="0" eaLnBrk="1" latinLnBrk="0" hangingPunct="1">
              <a:buClr>
                <a:schemeClr val="accent1"/>
              </a:buClr>
              <a:buFont typeface="Danske Text" panose="00000400000000000000" pitchFamily="2" charset="0"/>
              <a:buChar char="•"/>
            </a:lvl5pPr>
            <a:lvl6pPr marL="180000" indent="-180000" algn="l" defTabSz="914400" rtl="0" eaLnBrk="1" latinLnBrk="0" hangingPunct="1">
              <a:buClr>
                <a:srgbClr val="003755"/>
              </a:buClr>
              <a:buFont typeface="+mj-lt"/>
              <a:buAutoNum type="arabicPeriod"/>
            </a:lvl6pPr>
            <a:lvl7pPr marL="360000" indent="-180000" algn="l" defTabSz="914400" rtl="0" eaLnBrk="1" latinLnBrk="0" hangingPunct="1">
              <a:buClr>
                <a:srgbClr val="003755"/>
              </a:buClr>
              <a:buFont typeface="+mj-lt"/>
              <a:buAutoNum type="alphaLcPeriod"/>
            </a:lvl7pPr>
            <a:lvl8pPr marL="540000" indent="-180000" algn="l" defTabSz="914400" rtl="0" eaLnBrk="1" latinLnBrk="0" hangingPunct="1">
              <a:buClr>
                <a:srgbClr val="003755"/>
              </a:buClr>
              <a:buFont typeface="+mj-lt"/>
              <a:buAutoNum type="romanLcPeriod"/>
            </a:lvl8pPr>
            <a:lvl9pPr marL="1620000" indent="-180000" algn="l" defTabSz="914400" rtl="0" eaLnBrk="1" latinLnBrk="0" hangingPunct="1">
              <a:buFont typeface="Arial" panose="020B0604020202020204" pitchFamily="34" charset="0"/>
              <a:buChar char="•"/>
            </a:lvl9pPr>
          </a:lstStyle>
          <a:p>
            <a:pPr>
              <a:buNone/>
            </a:pPr>
            <a:r>
              <a:rPr lang="da-DK" sz="1400" b="1" dirty="0">
                <a:solidFill>
                  <a:schemeClr val="tx2"/>
                </a:solidFill>
                <a:latin typeface="Danske Text" panose="00000400000000000000" pitchFamily="2" charset="0"/>
              </a:rPr>
              <a:t>Andelsboligforeninger (realkreditlån</a:t>
            </a:r>
            <a:r>
              <a:rPr lang="da-DK" sz="1400" b="1" dirty="0" smtClean="0">
                <a:solidFill>
                  <a:schemeClr val="tx2"/>
                </a:solidFill>
                <a:latin typeface="Danske Text" panose="00000400000000000000" pitchFamily="2" charset="0"/>
              </a:rPr>
              <a:t>)</a:t>
            </a:r>
          </a:p>
          <a:p>
            <a:pPr>
              <a:buNone/>
            </a:pPr>
            <a:endParaRPr lang="da-DK" sz="1400" b="1" dirty="0">
              <a:solidFill>
                <a:schemeClr val="tx2"/>
              </a:solidFill>
              <a:latin typeface="Danske Text" panose="00000400000000000000" pitchFamily="2" charset="0"/>
            </a:endParaRPr>
          </a:p>
          <a:p>
            <a:r>
              <a:rPr lang="da-DK" sz="1400" dirty="0" smtClean="0">
                <a:solidFill>
                  <a:schemeClr val="tx2"/>
                </a:solidFill>
                <a:latin typeface="Danske Text" panose="00000400000000000000" pitchFamily="2" charset="0"/>
              </a:rPr>
              <a:t>Tag</a:t>
            </a:r>
          </a:p>
          <a:p>
            <a:r>
              <a:rPr lang="da-DK" sz="1400" dirty="0" smtClean="0">
                <a:solidFill>
                  <a:schemeClr val="tx2"/>
                </a:solidFill>
                <a:latin typeface="Danske Text" panose="00000400000000000000" pitchFamily="2" charset="0"/>
              </a:rPr>
              <a:t>Vinduer</a:t>
            </a:r>
          </a:p>
          <a:p>
            <a:r>
              <a:rPr lang="da-DK" sz="1400" dirty="0" smtClean="0">
                <a:solidFill>
                  <a:schemeClr val="tx2"/>
                </a:solidFill>
                <a:latin typeface="Danske Text" panose="00000400000000000000" pitchFamily="2" charset="0"/>
              </a:rPr>
              <a:t>Faldstammer/rør</a:t>
            </a:r>
          </a:p>
          <a:p>
            <a:r>
              <a:rPr lang="da-DK" sz="1400" dirty="0" smtClean="0">
                <a:solidFill>
                  <a:schemeClr val="tx2"/>
                </a:solidFill>
                <a:latin typeface="Danske Text" panose="00000400000000000000" pitchFamily="2" charset="0"/>
              </a:rPr>
              <a:t>Facade</a:t>
            </a:r>
          </a:p>
          <a:p>
            <a:r>
              <a:rPr lang="da-DK" sz="1400" dirty="0" smtClean="0">
                <a:solidFill>
                  <a:schemeClr val="tx2"/>
                </a:solidFill>
                <a:latin typeface="Danske Text" panose="00000400000000000000" pitchFamily="2" charset="0"/>
              </a:rPr>
              <a:t>Elevator</a:t>
            </a:r>
          </a:p>
          <a:p>
            <a:r>
              <a:rPr lang="da-DK" sz="1400" dirty="0" err="1">
                <a:solidFill>
                  <a:schemeClr val="tx2"/>
                </a:solidFill>
                <a:latin typeface="Danske Text" panose="00000400000000000000" pitchFamily="2" charset="0"/>
              </a:rPr>
              <a:t>m</a:t>
            </a:r>
            <a:r>
              <a:rPr lang="da-DK" sz="1400" dirty="0" err="1" smtClean="0">
                <a:solidFill>
                  <a:schemeClr val="tx2"/>
                </a:solidFill>
                <a:latin typeface="Danske Text" panose="00000400000000000000" pitchFamily="2" charset="0"/>
              </a:rPr>
              <a:t>.m</a:t>
            </a:r>
            <a:endParaRPr lang="da-DK" sz="1400" dirty="0" smtClean="0">
              <a:solidFill>
                <a:schemeClr val="tx2"/>
              </a:solidFill>
              <a:latin typeface="Danske Text" panose="00000400000000000000" pitchFamily="2"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198" y="1239304"/>
            <a:ext cx="3780000" cy="2710793"/>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5354" y="1239304"/>
            <a:ext cx="2753687" cy="2710793"/>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92859" y="1239304"/>
            <a:ext cx="2426677" cy="2710793"/>
          </a:xfrm>
          <a:prstGeom prst="rect">
            <a:avLst/>
          </a:prstGeom>
        </p:spPr>
      </p:pic>
      <p:cxnSp>
        <p:nvCxnSpPr>
          <p:cNvPr id="9" name="Straight Connector 8"/>
          <p:cNvCxnSpPr/>
          <p:nvPr/>
        </p:nvCxnSpPr>
        <p:spPr>
          <a:xfrm>
            <a:off x="405528" y="976859"/>
            <a:ext cx="11340002" cy="0"/>
          </a:xfrm>
          <a:prstGeom prst="line">
            <a:avLst/>
          </a:prstGeom>
          <a:ln w="19050" cap="rnd">
            <a:solidFill>
              <a:srgbClr val="003755"/>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88258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5530" y="475350"/>
            <a:ext cx="11340000" cy="684000"/>
          </a:xfrm>
        </p:spPr>
        <p:txBody>
          <a:bodyPr>
            <a:normAutofit fontScale="90000"/>
          </a:bodyPr>
          <a:lstStyle/>
          <a:p>
            <a:r>
              <a:rPr lang="da-DK" sz="3100" dirty="0" smtClean="0">
                <a:latin typeface="Danske Human Medium Italic" panose="02000603050000020003" pitchFamily="2" charset="0"/>
              </a:rPr>
              <a:t>Forløbet </a:t>
            </a:r>
            <a:r>
              <a:rPr lang="da-DK" sz="3100" dirty="0">
                <a:latin typeface="Danske Human Medium Italic" panose="02000603050000020003" pitchFamily="2" charset="0"/>
              </a:rPr>
              <a:t>ved en låneforespørgsel</a:t>
            </a:r>
            <a:r>
              <a:rPr lang="da-DK" dirty="0">
                <a:latin typeface="Danske Human Medium Italic" panose="02000603050000020003" pitchFamily="2" charset="0"/>
              </a:rPr>
              <a:t/>
            </a:r>
            <a:br>
              <a:rPr lang="da-DK" dirty="0">
                <a:latin typeface="Danske Human Medium Italic" panose="02000603050000020003" pitchFamily="2" charset="0"/>
              </a:rPr>
            </a:br>
            <a:endParaRPr lang="da-DK" dirty="0">
              <a:latin typeface="Danske Human Medium Italic" panose="02000603050000020003" pitchFamily="2" charset="0"/>
            </a:endParaRPr>
          </a:p>
        </p:txBody>
      </p:sp>
      <p:pic>
        <p:nvPicPr>
          <p:cNvPr id="24" name="Picture 23"/>
          <p:cNvPicPr>
            <a:picLocks noChangeAspect="1"/>
          </p:cNvPicPr>
          <p:nvPr/>
        </p:nvPicPr>
        <p:blipFill rotWithShape="1">
          <a:blip r:embed="rId10">
            <a:extLst>
              <a:ext uri="{28A0092B-C50C-407E-A947-70E740481C1C}">
                <a14:useLocalDpi xmlns:a14="http://schemas.microsoft.com/office/drawing/2010/main" val="0"/>
              </a:ext>
            </a:extLst>
          </a:blip>
          <a:srcRect l="14589" t="15084" r="15177" b="13718"/>
          <a:stretch/>
        </p:blipFill>
        <p:spPr>
          <a:xfrm>
            <a:off x="10379139" y="4774918"/>
            <a:ext cx="1559689" cy="1581055"/>
          </a:xfrm>
          <a:prstGeom prst="rect">
            <a:avLst/>
          </a:prstGeom>
        </p:spPr>
      </p:pic>
      <p:cxnSp>
        <p:nvCxnSpPr>
          <p:cNvPr id="5" name="Lige pilforbindelse 48">
            <a:extLst>
              <a:ext uri="{FF2B5EF4-FFF2-40B4-BE49-F238E27FC236}">
                <a16:creationId xmlns:a16="http://schemas.microsoft.com/office/drawing/2014/main" id="{EA64D0E3-3762-AE4A-9CDC-AB753FD1A4D9}"/>
              </a:ext>
            </a:extLst>
          </p:cNvPr>
          <p:cNvCxnSpPr>
            <a:cxnSpLocks/>
          </p:cNvCxnSpPr>
          <p:nvPr/>
        </p:nvCxnSpPr>
        <p:spPr>
          <a:xfrm>
            <a:off x="0" y="3632606"/>
            <a:ext cx="12192000" cy="0"/>
          </a:xfrm>
          <a:prstGeom prst="straightConnector1">
            <a:avLst/>
          </a:prstGeom>
          <a:ln w="25400" cap="rnd">
            <a:solidFill>
              <a:srgbClr val="003655"/>
            </a:solidFill>
            <a:round/>
            <a:tailEnd type="triangle" w="lg" len="med"/>
          </a:ln>
        </p:spPr>
        <p:style>
          <a:lnRef idx="1">
            <a:schemeClr val="accent1"/>
          </a:lnRef>
          <a:fillRef idx="0">
            <a:schemeClr val="accent1"/>
          </a:fillRef>
          <a:effectRef idx="0">
            <a:schemeClr val="accent1"/>
          </a:effectRef>
          <a:fontRef idx="minor">
            <a:schemeClr val="tx1"/>
          </a:fontRef>
        </p:style>
      </p:cxnSp>
      <p:grpSp>
        <p:nvGrpSpPr>
          <p:cNvPr id="7" name="Gruppe 138">
            <a:extLst>
              <a:ext uri="{FF2B5EF4-FFF2-40B4-BE49-F238E27FC236}">
                <a16:creationId xmlns:a16="http://schemas.microsoft.com/office/drawing/2014/main" id="{4BE223DA-7A92-ED47-9513-73E847CCFD46}"/>
              </a:ext>
            </a:extLst>
          </p:cNvPr>
          <p:cNvGrpSpPr/>
          <p:nvPr/>
        </p:nvGrpSpPr>
        <p:grpSpPr>
          <a:xfrm>
            <a:off x="714621" y="2491535"/>
            <a:ext cx="563676" cy="1422909"/>
            <a:chOff x="714621" y="2491535"/>
            <a:chExt cx="563676" cy="1422909"/>
          </a:xfrm>
        </p:grpSpPr>
        <p:cxnSp>
          <p:nvCxnSpPr>
            <p:cNvPr id="8" name="Straight Connector 7"/>
            <p:cNvCxnSpPr>
              <a:cxnSpLocks/>
            </p:cNvCxnSpPr>
            <p:nvPr/>
          </p:nvCxnSpPr>
          <p:spPr>
            <a:xfrm flipV="1">
              <a:off x="996460" y="2491535"/>
              <a:ext cx="0" cy="1145011"/>
            </a:xfrm>
            <a:prstGeom prst="line">
              <a:avLst/>
            </a:prstGeom>
            <a:ln w="25400" cap="sq">
              <a:solidFill>
                <a:srgbClr val="FFE17F"/>
              </a:solidFill>
            </a:ln>
          </p:spPr>
          <p:style>
            <a:lnRef idx="1">
              <a:schemeClr val="accent1"/>
            </a:lnRef>
            <a:fillRef idx="0">
              <a:schemeClr val="accent1"/>
            </a:fillRef>
            <a:effectRef idx="0">
              <a:schemeClr val="accent1"/>
            </a:effectRef>
            <a:fontRef idx="minor">
              <a:schemeClr val="tx1"/>
            </a:fontRef>
          </p:style>
        </p:cxnSp>
        <p:grpSp>
          <p:nvGrpSpPr>
            <p:cNvPr id="9" name="Gruppe 17">
              <a:extLst>
                <a:ext uri="{FF2B5EF4-FFF2-40B4-BE49-F238E27FC236}">
                  <a16:creationId xmlns:a16="http://schemas.microsoft.com/office/drawing/2014/main" id="{F1678B94-9B43-DD45-9A88-C775F50D3204}"/>
                </a:ext>
              </a:extLst>
            </p:cNvPr>
            <p:cNvGrpSpPr/>
            <p:nvPr/>
          </p:nvGrpSpPr>
          <p:grpSpPr>
            <a:xfrm>
              <a:off x="714621" y="3350768"/>
              <a:ext cx="563676" cy="563676"/>
              <a:chOff x="714621" y="3354708"/>
              <a:chExt cx="563676" cy="563676"/>
            </a:xfrm>
          </p:grpSpPr>
          <p:sp>
            <p:nvSpPr>
              <p:cNvPr id="10" name="Oval 64">
                <a:extLst>
                  <a:ext uri="{FF2B5EF4-FFF2-40B4-BE49-F238E27FC236}">
                    <a16:creationId xmlns:a16="http://schemas.microsoft.com/office/drawing/2014/main" id="{06261488-E923-064D-8CB1-AE0DBB5154AF}"/>
                  </a:ext>
                </a:extLst>
              </p:cNvPr>
              <p:cNvSpPr/>
              <p:nvPr>
                <p:custDataLst>
                  <p:tags r:id="rId7"/>
                </p:custDataLst>
              </p:nvPr>
            </p:nvSpPr>
            <p:spPr bwMode="auto">
              <a:xfrm>
                <a:off x="714621" y="3354708"/>
                <a:ext cx="563676" cy="563676"/>
              </a:xfrm>
              <a:prstGeom prst="ellipse">
                <a:avLst/>
              </a:prstGeom>
              <a:solidFill>
                <a:schemeClr val="bg1"/>
              </a:solidFill>
              <a:ln w="25400" cap="flat" cmpd="sng" algn="ctr">
                <a:solidFill>
                  <a:srgbClr val="FFE17F"/>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144000" indent="-144000" eaLnBrk="0" fontAlgn="base" hangingPunct="0">
                  <a:spcBef>
                    <a:spcPct val="0"/>
                  </a:spcBef>
                  <a:spcAft>
                    <a:spcPct val="0"/>
                  </a:spcAft>
                  <a:buSzPct val="100000"/>
                </a:pPr>
                <a:endParaRPr lang="en-GB" sz="1600" err="1">
                  <a:latin typeface="Danske Text" pitchFamily="-107" charset="0"/>
                </a:endParaRPr>
              </a:p>
            </p:txBody>
          </p:sp>
          <p:pic>
            <p:nvPicPr>
              <p:cNvPr id="11" name="Picture 25">
                <a:extLst>
                  <a:ext uri="{FF2B5EF4-FFF2-40B4-BE49-F238E27FC236}">
                    <a16:creationId xmlns:a16="http://schemas.microsoft.com/office/drawing/2014/main" id="{67787D9C-7F1B-6042-BB1C-2F0432409A75}"/>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 xmlns:asvg="http://schemas.microsoft.com/office/drawing/2016/SVG/main" r:embed="rId21"/>
                  </a:ext>
                </a:extLst>
              </a:blip>
              <a:srcRect/>
              <a:stretch/>
            </p:blipFill>
            <p:spPr>
              <a:xfrm>
                <a:off x="815742" y="3435400"/>
                <a:ext cx="361435" cy="402293"/>
              </a:xfrm>
              <a:prstGeom prst="rect">
                <a:avLst/>
              </a:prstGeom>
            </p:spPr>
          </p:pic>
        </p:grpSp>
      </p:grpSp>
      <p:grpSp>
        <p:nvGrpSpPr>
          <p:cNvPr id="12" name="Gruppe 128">
            <a:extLst>
              <a:ext uri="{FF2B5EF4-FFF2-40B4-BE49-F238E27FC236}">
                <a16:creationId xmlns:a16="http://schemas.microsoft.com/office/drawing/2014/main" id="{79ACD6EE-E01D-6C41-A8B1-B6158FB6B142}"/>
              </a:ext>
            </a:extLst>
          </p:cNvPr>
          <p:cNvGrpSpPr/>
          <p:nvPr/>
        </p:nvGrpSpPr>
        <p:grpSpPr>
          <a:xfrm>
            <a:off x="7105150" y="2431275"/>
            <a:ext cx="563676" cy="1475916"/>
            <a:chOff x="8850254" y="2491536"/>
            <a:chExt cx="563676" cy="1475916"/>
          </a:xfrm>
        </p:grpSpPr>
        <p:cxnSp>
          <p:nvCxnSpPr>
            <p:cNvPr id="13" name="Straight Connector 2">
              <a:extLst>
                <a:ext uri="{FF2B5EF4-FFF2-40B4-BE49-F238E27FC236}">
                  <a16:creationId xmlns:a16="http://schemas.microsoft.com/office/drawing/2014/main" id="{49B4448F-ED57-DA4E-8395-7490F1F2941B}"/>
                </a:ext>
              </a:extLst>
            </p:cNvPr>
            <p:cNvCxnSpPr>
              <a:cxnSpLocks/>
            </p:cNvCxnSpPr>
            <p:nvPr/>
          </p:nvCxnSpPr>
          <p:spPr>
            <a:xfrm flipV="1">
              <a:off x="9130564" y="2491536"/>
              <a:ext cx="0" cy="1145010"/>
            </a:xfrm>
            <a:prstGeom prst="line">
              <a:avLst/>
            </a:prstGeom>
            <a:ln w="25400" cap="sq">
              <a:solidFill>
                <a:srgbClr val="93989C"/>
              </a:solidFill>
            </a:ln>
          </p:spPr>
          <p:style>
            <a:lnRef idx="1">
              <a:schemeClr val="accent1"/>
            </a:lnRef>
            <a:fillRef idx="0">
              <a:schemeClr val="accent1"/>
            </a:fillRef>
            <a:effectRef idx="0">
              <a:schemeClr val="accent1"/>
            </a:effectRef>
            <a:fontRef idx="minor">
              <a:schemeClr val="tx1"/>
            </a:fontRef>
          </p:style>
        </p:cxnSp>
        <p:grpSp>
          <p:nvGrpSpPr>
            <p:cNvPr id="14" name="Gruppe 18">
              <a:extLst>
                <a:ext uri="{FF2B5EF4-FFF2-40B4-BE49-F238E27FC236}">
                  <a16:creationId xmlns:a16="http://schemas.microsoft.com/office/drawing/2014/main" id="{1BFCF279-763B-9A43-9D3C-A439820052F0}"/>
                </a:ext>
              </a:extLst>
            </p:cNvPr>
            <p:cNvGrpSpPr/>
            <p:nvPr/>
          </p:nvGrpSpPr>
          <p:grpSpPr>
            <a:xfrm>
              <a:off x="8850254" y="3403776"/>
              <a:ext cx="563676" cy="563676"/>
              <a:chOff x="8850254" y="3407716"/>
              <a:chExt cx="563676" cy="563676"/>
            </a:xfrm>
          </p:grpSpPr>
          <p:sp>
            <p:nvSpPr>
              <p:cNvPr id="15" name="Oval 64">
                <a:extLst>
                  <a:ext uri="{FF2B5EF4-FFF2-40B4-BE49-F238E27FC236}">
                    <a16:creationId xmlns:a16="http://schemas.microsoft.com/office/drawing/2014/main" id="{B78A7EDE-9476-A545-8864-FCF5DFC38ED2}"/>
                  </a:ext>
                </a:extLst>
              </p:cNvPr>
              <p:cNvSpPr/>
              <p:nvPr>
                <p:custDataLst>
                  <p:tags r:id="rId6"/>
                </p:custDataLst>
              </p:nvPr>
            </p:nvSpPr>
            <p:spPr bwMode="auto">
              <a:xfrm>
                <a:off x="8850254" y="3407716"/>
                <a:ext cx="563676" cy="563676"/>
              </a:xfrm>
              <a:prstGeom prst="ellipse">
                <a:avLst/>
              </a:prstGeom>
              <a:solidFill>
                <a:schemeClr val="bg1"/>
              </a:solidFill>
              <a:ln w="25400" cap="flat" cmpd="sng" algn="ctr">
                <a:solidFill>
                  <a:srgbClr val="93989C"/>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144000" indent="-144000" eaLnBrk="0" fontAlgn="base" hangingPunct="0">
                  <a:spcBef>
                    <a:spcPct val="0"/>
                  </a:spcBef>
                  <a:spcAft>
                    <a:spcPct val="0"/>
                  </a:spcAft>
                  <a:buSzPct val="100000"/>
                </a:pPr>
                <a:endParaRPr lang="en-GB" sz="1600" err="1">
                  <a:latin typeface="Danske Text" pitchFamily="-107" charset="0"/>
                </a:endParaRPr>
              </a:p>
            </p:txBody>
          </p:sp>
          <p:pic>
            <p:nvPicPr>
              <p:cNvPr id="16" name="Picture 49">
                <a:extLst>
                  <a:ext uri="{FF2B5EF4-FFF2-40B4-BE49-F238E27FC236}">
                    <a16:creationId xmlns:a16="http://schemas.microsoft.com/office/drawing/2014/main" id="{463E4365-9E70-2A4F-A126-3479D75043AB}"/>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 xmlns:asvg="http://schemas.microsoft.com/office/drawing/2016/SVG/main" r:embed="rId27"/>
                  </a:ext>
                </a:extLst>
              </a:blip>
              <a:srcRect/>
              <a:stretch/>
            </p:blipFill>
            <p:spPr>
              <a:xfrm>
                <a:off x="8960310" y="3480476"/>
                <a:ext cx="343564" cy="418157"/>
              </a:xfrm>
              <a:prstGeom prst="rect">
                <a:avLst/>
              </a:prstGeom>
            </p:spPr>
          </p:pic>
        </p:grpSp>
      </p:grpSp>
      <p:grpSp>
        <p:nvGrpSpPr>
          <p:cNvPr id="17" name="Gruppe 134">
            <a:extLst>
              <a:ext uri="{FF2B5EF4-FFF2-40B4-BE49-F238E27FC236}">
                <a16:creationId xmlns:a16="http://schemas.microsoft.com/office/drawing/2014/main" id="{232FDE44-1965-D546-B282-90DADA2A1A2E}"/>
              </a:ext>
            </a:extLst>
          </p:cNvPr>
          <p:cNvGrpSpPr/>
          <p:nvPr/>
        </p:nvGrpSpPr>
        <p:grpSpPr>
          <a:xfrm>
            <a:off x="4010301" y="2444886"/>
            <a:ext cx="563676" cy="1464948"/>
            <a:chOff x="4794448" y="2449496"/>
            <a:chExt cx="563676" cy="1464948"/>
          </a:xfrm>
        </p:grpSpPr>
        <p:cxnSp>
          <p:nvCxnSpPr>
            <p:cNvPr id="18" name="Straight Connector 2">
              <a:extLst>
                <a:ext uri="{FF2B5EF4-FFF2-40B4-BE49-F238E27FC236}">
                  <a16:creationId xmlns:a16="http://schemas.microsoft.com/office/drawing/2014/main" id="{EA2ED54A-716C-2A46-9066-4526C35357E0}"/>
                </a:ext>
              </a:extLst>
            </p:cNvPr>
            <p:cNvCxnSpPr>
              <a:cxnSpLocks/>
            </p:cNvCxnSpPr>
            <p:nvPr/>
          </p:nvCxnSpPr>
          <p:spPr>
            <a:xfrm flipH="1" flipV="1">
              <a:off x="5076145" y="2449496"/>
              <a:ext cx="282" cy="1359244"/>
            </a:xfrm>
            <a:prstGeom prst="line">
              <a:avLst/>
            </a:prstGeom>
            <a:ln w="25400" cap="sq">
              <a:solidFill>
                <a:srgbClr val="74489D"/>
              </a:solidFill>
            </a:ln>
          </p:spPr>
          <p:style>
            <a:lnRef idx="1">
              <a:schemeClr val="accent1"/>
            </a:lnRef>
            <a:fillRef idx="0">
              <a:schemeClr val="accent1"/>
            </a:fillRef>
            <a:effectRef idx="0">
              <a:schemeClr val="accent1"/>
            </a:effectRef>
            <a:fontRef idx="minor">
              <a:schemeClr val="tx1"/>
            </a:fontRef>
          </p:style>
        </p:cxnSp>
        <p:grpSp>
          <p:nvGrpSpPr>
            <p:cNvPr id="19" name="Gruppe 12">
              <a:extLst>
                <a:ext uri="{FF2B5EF4-FFF2-40B4-BE49-F238E27FC236}">
                  <a16:creationId xmlns:a16="http://schemas.microsoft.com/office/drawing/2014/main" id="{A242D416-8F25-C147-B7DF-86D68052EACB}"/>
                </a:ext>
              </a:extLst>
            </p:cNvPr>
            <p:cNvGrpSpPr/>
            <p:nvPr/>
          </p:nvGrpSpPr>
          <p:grpSpPr>
            <a:xfrm>
              <a:off x="4794448" y="3350768"/>
              <a:ext cx="563676" cy="563676"/>
              <a:chOff x="4794448" y="3354708"/>
              <a:chExt cx="563676" cy="563676"/>
            </a:xfrm>
          </p:grpSpPr>
          <p:sp>
            <p:nvSpPr>
              <p:cNvPr id="20" name="Oval 64">
                <a:extLst>
                  <a:ext uri="{FF2B5EF4-FFF2-40B4-BE49-F238E27FC236}">
                    <a16:creationId xmlns:a16="http://schemas.microsoft.com/office/drawing/2014/main" id="{8D438483-C02F-FE43-AD95-B94FA238D035}"/>
                  </a:ext>
                </a:extLst>
              </p:cNvPr>
              <p:cNvSpPr/>
              <p:nvPr>
                <p:custDataLst>
                  <p:tags r:id="rId5"/>
                </p:custDataLst>
              </p:nvPr>
            </p:nvSpPr>
            <p:spPr bwMode="auto">
              <a:xfrm>
                <a:off x="4794448" y="3354708"/>
                <a:ext cx="563676" cy="563676"/>
              </a:xfrm>
              <a:prstGeom prst="ellipse">
                <a:avLst/>
              </a:prstGeom>
              <a:solidFill>
                <a:schemeClr val="bg1"/>
              </a:solidFill>
              <a:ln w="25400" cap="flat" cmpd="sng" algn="ctr">
                <a:solidFill>
                  <a:srgbClr val="74489D"/>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144000" indent="-144000" eaLnBrk="0" fontAlgn="base" hangingPunct="0">
                  <a:spcBef>
                    <a:spcPct val="0"/>
                  </a:spcBef>
                  <a:spcAft>
                    <a:spcPct val="0"/>
                  </a:spcAft>
                  <a:buSzPct val="100000"/>
                </a:pPr>
                <a:endParaRPr lang="en-GB" sz="1600" err="1">
                  <a:latin typeface="Danske Text" pitchFamily="-107" charset="0"/>
                </a:endParaRPr>
              </a:p>
            </p:txBody>
          </p:sp>
          <p:pic>
            <p:nvPicPr>
              <p:cNvPr id="21" name="Grafik 84">
                <a:extLst>
                  <a:ext uri="{FF2B5EF4-FFF2-40B4-BE49-F238E27FC236}">
                    <a16:creationId xmlns:a16="http://schemas.microsoft.com/office/drawing/2014/main" id="{6B3BC457-F2C1-A143-93B8-D4AC642114B9}"/>
                  </a:ext>
                </a:extLst>
              </p:cNvPr>
              <p:cNvPicPr>
                <a:picLocks noChangeAspect="1"/>
              </p:cNvPicPr>
              <p:nvPr/>
            </p:nvPicPr>
            <p:blipFill>
              <a:blip r:embed="rId28" cstate="screen">
                <a:extLst>
                  <a:ext uri="{28A0092B-C50C-407E-A947-70E740481C1C}">
                    <a14:useLocalDpi xmlns:a14="http://schemas.microsoft.com/office/drawing/2010/main"/>
                  </a:ext>
                  <a:ext uri="{96DAC541-7B7A-43D3-8B79-37D633B846F1}">
                    <asvg:svgBlip xmlns="" xmlns:asvg="http://schemas.microsoft.com/office/drawing/2016/SVG/main" r:embed="rId41"/>
                  </a:ext>
                </a:extLst>
              </a:blip>
              <a:stretch>
                <a:fillRect/>
              </a:stretch>
            </p:blipFill>
            <p:spPr>
              <a:xfrm>
                <a:off x="4944482" y="3461113"/>
                <a:ext cx="263608" cy="350867"/>
              </a:xfrm>
              <a:prstGeom prst="rect">
                <a:avLst/>
              </a:prstGeom>
            </p:spPr>
          </p:pic>
        </p:grpSp>
      </p:grpSp>
      <p:grpSp>
        <p:nvGrpSpPr>
          <p:cNvPr id="22" name="Gruppe 137">
            <a:extLst>
              <a:ext uri="{FF2B5EF4-FFF2-40B4-BE49-F238E27FC236}">
                <a16:creationId xmlns:a16="http://schemas.microsoft.com/office/drawing/2014/main" id="{9599B264-45FF-5E46-A630-D2AD00C23A2A}"/>
              </a:ext>
            </a:extLst>
          </p:cNvPr>
          <p:cNvGrpSpPr/>
          <p:nvPr/>
        </p:nvGrpSpPr>
        <p:grpSpPr>
          <a:xfrm>
            <a:off x="2301286" y="3346158"/>
            <a:ext cx="563676" cy="1325524"/>
            <a:chOff x="1785777" y="3350768"/>
            <a:chExt cx="563676" cy="1325524"/>
          </a:xfrm>
        </p:grpSpPr>
        <p:cxnSp>
          <p:nvCxnSpPr>
            <p:cNvPr id="23" name="Straight Connector 22"/>
            <p:cNvCxnSpPr>
              <a:cxnSpLocks/>
              <a:endCxn id="26" idx="4"/>
            </p:cNvCxnSpPr>
            <p:nvPr/>
          </p:nvCxnSpPr>
          <p:spPr>
            <a:xfrm flipV="1">
              <a:off x="2067615" y="3914444"/>
              <a:ext cx="0" cy="761848"/>
            </a:xfrm>
            <a:prstGeom prst="line">
              <a:avLst/>
            </a:prstGeom>
            <a:ln w="25400" cap="sq">
              <a:solidFill>
                <a:srgbClr val="739DB7"/>
              </a:solidFill>
            </a:ln>
          </p:spPr>
          <p:style>
            <a:lnRef idx="1">
              <a:schemeClr val="accent1"/>
            </a:lnRef>
            <a:fillRef idx="0">
              <a:schemeClr val="accent1"/>
            </a:fillRef>
            <a:effectRef idx="0">
              <a:schemeClr val="accent1"/>
            </a:effectRef>
            <a:fontRef idx="minor">
              <a:schemeClr val="tx1"/>
            </a:fontRef>
          </p:style>
        </p:cxnSp>
        <p:grpSp>
          <p:nvGrpSpPr>
            <p:cNvPr id="25" name="Gruppe 16">
              <a:extLst>
                <a:ext uri="{FF2B5EF4-FFF2-40B4-BE49-F238E27FC236}">
                  <a16:creationId xmlns:a16="http://schemas.microsoft.com/office/drawing/2014/main" id="{8CE70ADC-C7FF-C047-92BD-FED662EE7171}"/>
                </a:ext>
              </a:extLst>
            </p:cNvPr>
            <p:cNvGrpSpPr/>
            <p:nvPr/>
          </p:nvGrpSpPr>
          <p:grpSpPr>
            <a:xfrm>
              <a:off x="1785777" y="3350768"/>
              <a:ext cx="563676" cy="563676"/>
              <a:chOff x="1785777" y="3354708"/>
              <a:chExt cx="563676" cy="563676"/>
            </a:xfrm>
          </p:grpSpPr>
          <p:sp>
            <p:nvSpPr>
              <p:cNvPr id="26" name="Oval 64">
                <a:extLst>
                  <a:ext uri="{FF2B5EF4-FFF2-40B4-BE49-F238E27FC236}">
                    <a16:creationId xmlns:a16="http://schemas.microsoft.com/office/drawing/2014/main" id="{B0CBD963-A933-1940-9CE5-E492CFE1064E}"/>
                  </a:ext>
                </a:extLst>
              </p:cNvPr>
              <p:cNvSpPr/>
              <p:nvPr>
                <p:custDataLst>
                  <p:tags r:id="rId4"/>
                </p:custDataLst>
              </p:nvPr>
            </p:nvSpPr>
            <p:spPr bwMode="auto">
              <a:xfrm>
                <a:off x="1785777" y="3354708"/>
                <a:ext cx="563676" cy="563676"/>
              </a:xfrm>
              <a:prstGeom prst="ellipse">
                <a:avLst/>
              </a:prstGeom>
              <a:solidFill>
                <a:schemeClr val="bg1"/>
              </a:solidFill>
              <a:ln w="25400" cap="flat" cmpd="sng" algn="ctr">
                <a:solidFill>
                  <a:srgbClr val="739DB7"/>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144000" indent="-144000" eaLnBrk="0" fontAlgn="base" hangingPunct="0">
                  <a:spcBef>
                    <a:spcPct val="0"/>
                  </a:spcBef>
                  <a:spcAft>
                    <a:spcPct val="0"/>
                  </a:spcAft>
                  <a:buSzPct val="100000"/>
                </a:pPr>
                <a:endParaRPr lang="en-GB" sz="1600" err="1">
                  <a:latin typeface="Danske Text" pitchFamily="-107" charset="0"/>
                </a:endParaRPr>
              </a:p>
            </p:txBody>
          </p:sp>
          <p:pic>
            <p:nvPicPr>
              <p:cNvPr id="27" name="Picture 52">
                <a:extLst>
                  <a:ext uri="{FF2B5EF4-FFF2-40B4-BE49-F238E27FC236}">
                    <a16:creationId xmlns:a16="http://schemas.microsoft.com/office/drawing/2014/main" id="{DF96A9E9-992D-E244-B7D8-C33EBF5D4755}"/>
                  </a:ext>
                </a:extLst>
              </p:cNvPr>
              <p:cNvPicPr>
                <a:picLocks noChangeAspect="1"/>
              </p:cNvPicPr>
              <p:nvPr/>
            </p:nvPicPr>
            <p:blipFill>
              <a:blip r:embed="rId42" cstate="screen">
                <a:extLst>
                  <a:ext uri="{28A0092B-C50C-407E-A947-70E740481C1C}">
                    <a14:useLocalDpi xmlns:a14="http://schemas.microsoft.com/office/drawing/2010/main"/>
                  </a:ext>
                  <a:ext uri="{96DAC541-7B7A-43D3-8B79-37D633B846F1}">
                    <asvg:svgBlip xmlns="" xmlns:asvg="http://schemas.microsoft.com/office/drawing/2016/SVG/main" r:embed="rId29"/>
                  </a:ext>
                </a:extLst>
              </a:blip>
              <a:srcRect/>
              <a:stretch/>
            </p:blipFill>
            <p:spPr>
              <a:xfrm>
                <a:off x="1924272" y="3455924"/>
                <a:ext cx="320550" cy="344312"/>
              </a:xfrm>
              <a:prstGeom prst="rect">
                <a:avLst/>
              </a:prstGeom>
            </p:spPr>
          </p:pic>
        </p:grpSp>
      </p:grpSp>
      <p:grpSp>
        <p:nvGrpSpPr>
          <p:cNvPr id="28" name="Gruppe 131">
            <a:extLst>
              <a:ext uri="{FF2B5EF4-FFF2-40B4-BE49-F238E27FC236}">
                <a16:creationId xmlns:a16="http://schemas.microsoft.com/office/drawing/2014/main" id="{1B66209A-F256-DC4E-B5F5-75C64D75C5E8}"/>
              </a:ext>
            </a:extLst>
          </p:cNvPr>
          <p:cNvGrpSpPr/>
          <p:nvPr/>
        </p:nvGrpSpPr>
        <p:grpSpPr>
          <a:xfrm>
            <a:off x="5483783" y="3346158"/>
            <a:ext cx="563676" cy="1325524"/>
            <a:chOff x="5723596" y="3350768"/>
            <a:chExt cx="563676" cy="1325524"/>
          </a:xfrm>
        </p:grpSpPr>
        <p:cxnSp>
          <p:nvCxnSpPr>
            <p:cNvPr id="29" name="Straight Connector 41">
              <a:extLst>
                <a:ext uri="{FF2B5EF4-FFF2-40B4-BE49-F238E27FC236}">
                  <a16:creationId xmlns:a16="http://schemas.microsoft.com/office/drawing/2014/main" id="{6D1D47FE-99A6-2645-9F8F-0CF2DC72F7C5}"/>
                </a:ext>
              </a:extLst>
            </p:cNvPr>
            <p:cNvCxnSpPr>
              <a:cxnSpLocks/>
              <a:endCxn id="31" idx="4"/>
            </p:cNvCxnSpPr>
            <p:nvPr/>
          </p:nvCxnSpPr>
          <p:spPr>
            <a:xfrm flipV="1">
              <a:off x="6005434" y="3914444"/>
              <a:ext cx="0" cy="761848"/>
            </a:xfrm>
            <a:prstGeom prst="line">
              <a:avLst/>
            </a:prstGeom>
            <a:ln w="25400" cap="sq">
              <a:solidFill>
                <a:srgbClr val="E65A6D"/>
              </a:solidFill>
            </a:ln>
          </p:spPr>
          <p:style>
            <a:lnRef idx="1">
              <a:schemeClr val="accent1"/>
            </a:lnRef>
            <a:fillRef idx="0">
              <a:schemeClr val="accent1"/>
            </a:fillRef>
            <a:effectRef idx="0">
              <a:schemeClr val="accent1"/>
            </a:effectRef>
            <a:fontRef idx="minor">
              <a:schemeClr val="tx1"/>
            </a:fontRef>
          </p:style>
        </p:cxnSp>
        <p:grpSp>
          <p:nvGrpSpPr>
            <p:cNvPr id="30" name="Gruppe 11">
              <a:extLst>
                <a:ext uri="{FF2B5EF4-FFF2-40B4-BE49-F238E27FC236}">
                  <a16:creationId xmlns:a16="http://schemas.microsoft.com/office/drawing/2014/main" id="{DD123CDB-7AA1-4349-A166-6D9EEA857E8A}"/>
                </a:ext>
              </a:extLst>
            </p:cNvPr>
            <p:cNvGrpSpPr/>
            <p:nvPr/>
          </p:nvGrpSpPr>
          <p:grpSpPr>
            <a:xfrm>
              <a:off x="5723596" y="3350768"/>
              <a:ext cx="563676" cy="563676"/>
              <a:chOff x="5723596" y="3354708"/>
              <a:chExt cx="563676" cy="563676"/>
            </a:xfrm>
          </p:grpSpPr>
          <p:sp>
            <p:nvSpPr>
              <p:cNvPr id="31" name="Oval 64">
                <a:extLst>
                  <a:ext uri="{FF2B5EF4-FFF2-40B4-BE49-F238E27FC236}">
                    <a16:creationId xmlns:a16="http://schemas.microsoft.com/office/drawing/2014/main" id="{9BE591EB-F7DD-224E-BCDD-58D55E94E257}"/>
                  </a:ext>
                </a:extLst>
              </p:cNvPr>
              <p:cNvSpPr/>
              <p:nvPr>
                <p:custDataLst>
                  <p:tags r:id="rId3"/>
                </p:custDataLst>
              </p:nvPr>
            </p:nvSpPr>
            <p:spPr bwMode="auto">
              <a:xfrm>
                <a:off x="5723596" y="3354708"/>
                <a:ext cx="563676" cy="563676"/>
              </a:xfrm>
              <a:prstGeom prst="ellipse">
                <a:avLst/>
              </a:prstGeom>
              <a:solidFill>
                <a:schemeClr val="bg1"/>
              </a:solidFill>
              <a:ln w="25400" cap="flat" cmpd="sng" algn="ctr">
                <a:solidFill>
                  <a:srgbClr val="E65A6D"/>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144000" indent="-144000" eaLnBrk="0" fontAlgn="base" hangingPunct="0">
                  <a:spcBef>
                    <a:spcPct val="0"/>
                  </a:spcBef>
                  <a:spcAft>
                    <a:spcPct val="0"/>
                  </a:spcAft>
                  <a:buSzPct val="100000"/>
                </a:pPr>
                <a:endParaRPr lang="en-GB" sz="1600" err="1">
                  <a:latin typeface="Danske Text" pitchFamily="-107" charset="0"/>
                </a:endParaRPr>
              </a:p>
            </p:txBody>
          </p:sp>
          <p:pic>
            <p:nvPicPr>
              <p:cNvPr id="32" name="Grafik 82">
                <a:extLst>
                  <a:ext uri="{FF2B5EF4-FFF2-40B4-BE49-F238E27FC236}">
                    <a16:creationId xmlns:a16="http://schemas.microsoft.com/office/drawing/2014/main" id="{F9301986-4CC6-FB49-991F-9F77E9B757C5}"/>
                  </a:ext>
                </a:extLst>
              </p:cNvPr>
              <p:cNvPicPr>
                <a:picLocks noChangeAspect="1"/>
              </p:cNvPicPr>
              <p:nvPr/>
            </p:nvPicPr>
            <p:blipFill>
              <a:blip r:embed="rId43" cstate="screen">
                <a:extLst>
                  <a:ext uri="{28A0092B-C50C-407E-A947-70E740481C1C}">
                    <a14:useLocalDpi xmlns:a14="http://schemas.microsoft.com/office/drawing/2010/main"/>
                  </a:ext>
                  <a:ext uri="{96DAC541-7B7A-43D3-8B79-37D633B846F1}">
                    <asvg:svgBlip xmlns="" xmlns:asvg="http://schemas.microsoft.com/office/drawing/2016/SVG/main" r:embed="rId37"/>
                  </a:ext>
                </a:extLst>
              </a:blip>
              <a:stretch>
                <a:fillRect/>
              </a:stretch>
            </p:blipFill>
            <p:spPr>
              <a:xfrm>
                <a:off x="5878828" y="3424728"/>
                <a:ext cx="253212" cy="381307"/>
              </a:xfrm>
              <a:prstGeom prst="rect">
                <a:avLst/>
              </a:prstGeom>
            </p:spPr>
          </p:pic>
        </p:grpSp>
      </p:grpSp>
      <p:grpSp>
        <p:nvGrpSpPr>
          <p:cNvPr id="33" name="Gruppe 136">
            <a:extLst>
              <a:ext uri="{FF2B5EF4-FFF2-40B4-BE49-F238E27FC236}">
                <a16:creationId xmlns:a16="http://schemas.microsoft.com/office/drawing/2014/main" id="{72E090E9-ED6F-A449-8F43-F8E99B4540B7}"/>
              </a:ext>
            </a:extLst>
          </p:cNvPr>
          <p:cNvGrpSpPr/>
          <p:nvPr/>
        </p:nvGrpSpPr>
        <p:grpSpPr>
          <a:xfrm>
            <a:off x="10532427" y="2444886"/>
            <a:ext cx="563676" cy="1464948"/>
            <a:chOff x="2798146" y="2449496"/>
            <a:chExt cx="563676" cy="1464948"/>
          </a:xfrm>
        </p:grpSpPr>
        <p:cxnSp>
          <p:nvCxnSpPr>
            <p:cNvPr id="34" name="Straight Connector 2">
              <a:extLst>
                <a:ext uri="{FF2B5EF4-FFF2-40B4-BE49-F238E27FC236}">
                  <a16:creationId xmlns:a16="http://schemas.microsoft.com/office/drawing/2014/main" id="{22F0E1D1-CAE1-CF4C-8C66-7F27E99B98CD}"/>
                </a:ext>
              </a:extLst>
            </p:cNvPr>
            <p:cNvCxnSpPr>
              <a:cxnSpLocks/>
            </p:cNvCxnSpPr>
            <p:nvPr/>
          </p:nvCxnSpPr>
          <p:spPr>
            <a:xfrm flipH="1" flipV="1">
              <a:off x="3079702" y="2449496"/>
              <a:ext cx="282" cy="1359244"/>
            </a:xfrm>
            <a:prstGeom prst="line">
              <a:avLst/>
            </a:prstGeom>
            <a:ln w="25400" cap="sq">
              <a:solidFill>
                <a:srgbClr val="09B89D"/>
              </a:solidFill>
            </a:ln>
          </p:spPr>
          <p:style>
            <a:lnRef idx="1">
              <a:schemeClr val="accent1"/>
            </a:lnRef>
            <a:fillRef idx="0">
              <a:schemeClr val="accent1"/>
            </a:fillRef>
            <a:effectRef idx="0">
              <a:schemeClr val="accent1"/>
            </a:effectRef>
            <a:fontRef idx="minor">
              <a:schemeClr val="tx1"/>
            </a:fontRef>
          </p:style>
        </p:cxnSp>
        <p:sp>
          <p:nvSpPr>
            <p:cNvPr id="36" name="Oval 64">
              <a:extLst>
                <a:ext uri="{FF2B5EF4-FFF2-40B4-BE49-F238E27FC236}">
                  <a16:creationId xmlns:a16="http://schemas.microsoft.com/office/drawing/2014/main" id="{10F8CD5D-6452-1C42-8459-23AF71831D24}"/>
                </a:ext>
              </a:extLst>
            </p:cNvPr>
            <p:cNvSpPr/>
            <p:nvPr>
              <p:custDataLst>
                <p:tags r:id="rId2"/>
              </p:custDataLst>
            </p:nvPr>
          </p:nvSpPr>
          <p:spPr bwMode="auto">
            <a:xfrm>
              <a:off x="2798146" y="3350768"/>
              <a:ext cx="563676" cy="563676"/>
            </a:xfrm>
            <a:prstGeom prst="ellipse">
              <a:avLst/>
            </a:prstGeom>
            <a:solidFill>
              <a:schemeClr val="bg1"/>
            </a:solidFill>
            <a:ln w="25400" cap="flat" cmpd="sng" algn="ctr">
              <a:solidFill>
                <a:srgbClr val="09B89D"/>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144000" indent="-144000" eaLnBrk="0" fontAlgn="base" hangingPunct="0">
                <a:spcBef>
                  <a:spcPct val="0"/>
                </a:spcBef>
                <a:spcAft>
                  <a:spcPct val="0"/>
                </a:spcAft>
                <a:buSzPct val="100000"/>
              </a:pPr>
              <a:endParaRPr lang="en-GB" sz="1600" err="1">
                <a:latin typeface="Danske Text" pitchFamily="-107" charset="0"/>
              </a:endParaRPr>
            </a:p>
          </p:txBody>
        </p:sp>
      </p:grpSp>
      <p:sp>
        <p:nvSpPr>
          <p:cNvPr id="2" name="TextBox 1"/>
          <p:cNvSpPr txBox="1"/>
          <p:nvPr/>
        </p:nvSpPr>
        <p:spPr>
          <a:xfrm>
            <a:off x="152397" y="1864213"/>
            <a:ext cx="1688123" cy="215444"/>
          </a:xfrm>
          <a:prstGeom prst="rect">
            <a:avLst/>
          </a:prstGeom>
          <a:noFill/>
          <a:ln w="6350" cap="rnd">
            <a:noFill/>
          </a:ln>
        </p:spPr>
        <p:txBody>
          <a:bodyPr wrap="square" lIns="0" tIns="0" rIns="0" bIns="0" rtlCol="0">
            <a:spAutoFit/>
          </a:bodyPr>
          <a:lstStyle/>
          <a:p>
            <a:pPr marL="0" indent="0" algn="ctr" defTabSz="914400" rtl="0" eaLnBrk="1" latinLnBrk="0" hangingPunct="1">
              <a:lnSpc>
                <a:spcPct val="100000"/>
              </a:lnSpc>
              <a:spcBef>
                <a:spcPts val="0"/>
              </a:spcBef>
              <a:buClr>
                <a:schemeClr val="accent1"/>
              </a:buClr>
              <a:buFont typeface="Danske Text" panose="00000400000000000000" pitchFamily="2" charset="0"/>
              <a:buNone/>
            </a:pPr>
            <a:r>
              <a:rPr lang="da-DK" sz="1400" kern="1200" dirty="0" smtClean="0">
                <a:solidFill>
                  <a:schemeClr val="tx1"/>
                </a:solidFill>
                <a:latin typeface="+mj-lt"/>
                <a:ea typeface="+mn-ea"/>
                <a:cs typeface="+mn-cs"/>
              </a:rPr>
              <a:t>Planer og drømme</a:t>
            </a:r>
            <a:endParaRPr lang="en-GB" sz="1400" kern="1200" dirty="0" err="1" smtClean="0">
              <a:solidFill>
                <a:schemeClr val="tx1"/>
              </a:solidFill>
              <a:latin typeface="+mj-lt"/>
              <a:ea typeface="+mn-ea"/>
              <a:cs typeface="+mn-cs"/>
            </a:endParaRPr>
          </a:p>
        </p:txBody>
      </p:sp>
      <p:sp>
        <p:nvSpPr>
          <p:cNvPr id="3" name="TextBox 2"/>
          <p:cNvSpPr txBox="1"/>
          <p:nvPr/>
        </p:nvSpPr>
        <p:spPr>
          <a:xfrm>
            <a:off x="1814862" y="4825452"/>
            <a:ext cx="1536523" cy="646331"/>
          </a:xfrm>
          <a:prstGeom prst="rect">
            <a:avLst/>
          </a:prstGeom>
          <a:noFill/>
          <a:ln w="6350" cap="rnd">
            <a:noFill/>
          </a:ln>
        </p:spPr>
        <p:txBody>
          <a:bodyPr wrap="square" lIns="0" tIns="0" rIns="0" bIns="0" rtlCol="0">
            <a:spAutoFit/>
          </a:bodyPr>
          <a:lstStyle/>
          <a:p>
            <a:pPr marL="0" indent="0" algn="ctr" defTabSz="914400" rtl="0" eaLnBrk="1" latinLnBrk="0" hangingPunct="1">
              <a:lnSpc>
                <a:spcPct val="100000"/>
              </a:lnSpc>
              <a:spcBef>
                <a:spcPts val="0"/>
              </a:spcBef>
              <a:buClr>
                <a:schemeClr val="accent1"/>
              </a:buClr>
              <a:buFont typeface="Danske Text" panose="00000400000000000000" pitchFamily="2" charset="0"/>
              <a:buNone/>
            </a:pPr>
            <a:r>
              <a:rPr lang="da-DK" sz="1400" kern="1200" dirty="0" smtClean="0">
                <a:solidFill>
                  <a:schemeClr val="tx1"/>
                </a:solidFill>
                <a:latin typeface="+mj-lt"/>
              </a:rPr>
              <a:t>Samtale om lånebehov</a:t>
            </a:r>
          </a:p>
          <a:p>
            <a:pPr marL="0" indent="0" algn="ctr" defTabSz="914400" rtl="0" eaLnBrk="1" latinLnBrk="0" hangingPunct="1">
              <a:lnSpc>
                <a:spcPct val="100000"/>
              </a:lnSpc>
              <a:spcBef>
                <a:spcPts val="0"/>
              </a:spcBef>
              <a:buClr>
                <a:schemeClr val="accent1"/>
              </a:buClr>
              <a:buFont typeface="Danske Text" panose="00000400000000000000" pitchFamily="2" charset="0"/>
              <a:buNone/>
            </a:pPr>
            <a:r>
              <a:rPr lang="da-DK" sz="1400" dirty="0">
                <a:latin typeface="+mj-lt"/>
              </a:rPr>
              <a:t>p</a:t>
            </a:r>
            <a:r>
              <a:rPr lang="da-DK" sz="1400" dirty="0" smtClean="0">
                <a:latin typeface="+mj-lt"/>
              </a:rPr>
              <a:t>riser og vilkår</a:t>
            </a:r>
            <a:endParaRPr lang="en-GB" sz="1400" kern="1200" dirty="0" err="1" smtClean="0">
              <a:solidFill>
                <a:schemeClr val="tx1"/>
              </a:solidFill>
              <a:latin typeface="+mj-lt"/>
            </a:endParaRPr>
          </a:p>
        </p:txBody>
      </p:sp>
      <p:sp>
        <p:nvSpPr>
          <p:cNvPr id="48" name="TextBox 47"/>
          <p:cNvSpPr txBox="1"/>
          <p:nvPr/>
        </p:nvSpPr>
        <p:spPr>
          <a:xfrm>
            <a:off x="6475914" y="1865765"/>
            <a:ext cx="1816768" cy="430887"/>
          </a:xfrm>
          <a:prstGeom prst="rect">
            <a:avLst/>
          </a:prstGeom>
          <a:noFill/>
          <a:ln w="6350" cap="rnd">
            <a:noFill/>
          </a:ln>
        </p:spPr>
        <p:txBody>
          <a:bodyPr wrap="square" lIns="0" tIns="0" rIns="0" bIns="0" rtlCol="0">
            <a:spAutoFit/>
          </a:bodyPr>
          <a:lstStyle/>
          <a:p>
            <a:pPr marL="0" indent="0" algn="ctr" defTabSz="914400" rtl="0" eaLnBrk="1" latinLnBrk="0" hangingPunct="1">
              <a:lnSpc>
                <a:spcPct val="100000"/>
              </a:lnSpc>
              <a:spcBef>
                <a:spcPts val="0"/>
              </a:spcBef>
              <a:buClr>
                <a:schemeClr val="accent1"/>
              </a:buClr>
              <a:buFont typeface="Danske Text" panose="00000400000000000000" pitchFamily="2" charset="0"/>
              <a:buNone/>
            </a:pPr>
            <a:r>
              <a:rPr lang="da-DK" sz="1400" dirty="0" smtClean="0">
                <a:latin typeface="+mj-lt"/>
              </a:rPr>
              <a:t>Kreditvurdering og bevilling</a:t>
            </a:r>
            <a:endParaRPr lang="en-GB" sz="1400" kern="1200" dirty="0" err="1" smtClean="0">
              <a:solidFill>
                <a:schemeClr val="tx1"/>
              </a:solidFill>
              <a:latin typeface="+mj-lt"/>
            </a:endParaRPr>
          </a:p>
        </p:txBody>
      </p:sp>
      <p:pic>
        <p:nvPicPr>
          <p:cNvPr id="49" name="Grafik 83">
            <a:extLst>
              <a:ext uri="{FF2B5EF4-FFF2-40B4-BE49-F238E27FC236}">
                <a16:creationId xmlns:a16="http://schemas.microsoft.com/office/drawing/2014/main" id="{EC9F5E2F-CCEE-E248-9931-6DE9FCC26065}"/>
              </a:ext>
            </a:extLst>
          </p:cNvPr>
          <p:cNvPicPr>
            <a:picLocks noChangeAspect="1"/>
          </p:cNvPicPr>
          <p:nvPr/>
        </p:nvPicPr>
        <p:blipFill>
          <a:blip r:embed="rId44" cstate="screen">
            <a:extLst>
              <a:ext uri="{28A0092B-C50C-407E-A947-70E740481C1C}">
                <a14:useLocalDpi xmlns:a14="http://schemas.microsoft.com/office/drawing/2010/main"/>
              </a:ext>
              <a:ext uri="{96DAC541-7B7A-43D3-8B79-37D633B846F1}">
                <asvg:svgBlip xmlns="" xmlns:asvg="http://schemas.microsoft.com/office/drawing/2016/SVG/main" r:embed="rId39"/>
              </a:ext>
            </a:extLst>
          </a:blip>
          <a:stretch>
            <a:fillRect/>
          </a:stretch>
        </p:blipFill>
        <p:spPr>
          <a:xfrm>
            <a:off x="10681653" y="3431460"/>
            <a:ext cx="264660" cy="352268"/>
          </a:xfrm>
          <a:prstGeom prst="rect">
            <a:avLst/>
          </a:prstGeom>
        </p:spPr>
      </p:pic>
      <p:sp>
        <p:nvSpPr>
          <p:cNvPr id="51" name="TextBox 50"/>
          <p:cNvSpPr txBox="1"/>
          <p:nvPr/>
        </p:nvSpPr>
        <p:spPr>
          <a:xfrm>
            <a:off x="9668326" y="1655331"/>
            <a:ext cx="2291314" cy="646331"/>
          </a:xfrm>
          <a:prstGeom prst="rect">
            <a:avLst/>
          </a:prstGeom>
          <a:noFill/>
          <a:ln w="6350" cap="rnd">
            <a:noFill/>
          </a:ln>
        </p:spPr>
        <p:txBody>
          <a:bodyPr wrap="square" lIns="0" tIns="0" rIns="0" bIns="0" rtlCol="0">
            <a:spAutoFit/>
          </a:bodyPr>
          <a:lstStyle/>
          <a:p>
            <a:pPr marL="0" indent="0" algn="ctr" defTabSz="914400" rtl="0" eaLnBrk="1" latinLnBrk="0" hangingPunct="1">
              <a:lnSpc>
                <a:spcPct val="100000"/>
              </a:lnSpc>
              <a:spcBef>
                <a:spcPts val="0"/>
              </a:spcBef>
              <a:buClr>
                <a:schemeClr val="accent1"/>
              </a:buClr>
              <a:buFont typeface="Danske Text" panose="00000400000000000000" pitchFamily="2" charset="0"/>
              <a:buNone/>
            </a:pPr>
            <a:r>
              <a:rPr lang="da-DK" sz="1400" kern="1200" dirty="0" smtClean="0">
                <a:solidFill>
                  <a:schemeClr val="tx1"/>
                </a:solidFill>
                <a:latin typeface="+mj-lt"/>
                <a:ea typeface="+mn-ea"/>
                <a:cs typeface="+mn-cs"/>
              </a:rPr>
              <a:t>Referat fra generalforsamling  modtages og lånesagen kan underskrives af foreningen</a:t>
            </a:r>
            <a:endParaRPr lang="en-GB" sz="1400" kern="1200" dirty="0" err="1" smtClean="0">
              <a:solidFill>
                <a:schemeClr val="tx1"/>
              </a:solidFill>
              <a:latin typeface="+mj-lt"/>
              <a:ea typeface="+mn-ea"/>
              <a:cs typeface="+mn-cs"/>
            </a:endParaRPr>
          </a:p>
        </p:txBody>
      </p:sp>
      <p:sp>
        <p:nvSpPr>
          <p:cNvPr id="52" name="TextBox 51"/>
          <p:cNvSpPr txBox="1"/>
          <p:nvPr/>
        </p:nvSpPr>
        <p:spPr>
          <a:xfrm>
            <a:off x="4905363" y="4821479"/>
            <a:ext cx="1720516" cy="430887"/>
          </a:xfrm>
          <a:prstGeom prst="rect">
            <a:avLst/>
          </a:prstGeom>
          <a:noFill/>
          <a:ln w="6350" cap="rnd">
            <a:noFill/>
          </a:ln>
        </p:spPr>
        <p:txBody>
          <a:bodyPr wrap="square" lIns="0" tIns="0" rIns="0" bIns="0" rtlCol="0">
            <a:spAutoFit/>
          </a:bodyPr>
          <a:lstStyle/>
          <a:p>
            <a:pPr marL="0" indent="0" algn="ctr" defTabSz="914400" rtl="0" eaLnBrk="1" latinLnBrk="0" hangingPunct="1">
              <a:lnSpc>
                <a:spcPct val="100000"/>
              </a:lnSpc>
              <a:spcBef>
                <a:spcPts val="0"/>
              </a:spcBef>
              <a:buClr>
                <a:schemeClr val="accent1"/>
              </a:buClr>
              <a:buFont typeface="Danske Text" panose="00000400000000000000" pitchFamily="2" charset="0"/>
              <a:buNone/>
            </a:pPr>
            <a:r>
              <a:rPr lang="da-DK" sz="1400" kern="1200" dirty="0" smtClean="0">
                <a:solidFill>
                  <a:schemeClr val="tx1"/>
                </a:solidFill>
                <a:latin typeface="+mj-lt"/>
                <a:ea typeface="+mn-ea"/>
                <a:cs typeface="+mn-cs"/>
              </a:rPr>
              <a:t>Hvilke dokumenter skal indleveres?</a:t>
            </a:r>
            <a:endParaRPr lang="en-GB" sz="1400" kern="1200" dirty="0" err="1" smtClean="0">
              <a:solidFill>
                <a:schemeClr val="tx1"/>
              </a:solidFill>
              <a:latin typeface="+mj-lt"/>
              <a:ea typeface="+mn-ea"/>
              <a:cs typeface="+mn-cs"/>
            </a:endParaRPr>
          </a:p>
        </p:txBody>
      </p:sp>
      <p:sp>
        <p:nvSpPr>
          <p:cNvPr id="53" name="TextBox 52"/>
          <p:cNvSpPr txBox="1"/>
          <p:nvPr/>
        </p:nvSpPr>
        <p:spPr>
          <a:xfrm>
            <a:off x="3438793" y="1869947"/>
            <a:ext cx="1706410" cy="430887"/>
          </a:xfrm>
          <a:prstGeom prst="rect">
            <a:avLst/>
          </a:prstGeom>
          <a:noFill/>
          <a:ln w="6350" cap="rnd">
            <a:noFill/>
          </a:ln>
        </p:spPr>
        <p:txBody>
          <a:bodyPr wrap="square" lIns="0" tIns="0" rIns="0" bIns="0" rtlCol="0">
            <a:spAutoFit/>
          </a:bodyPr>
          <a:lstStyle/>
          <a:p>
            <a:pPr marL="0" indent="0" algn="ctr" defTabSz="914400" rtl="0" eaLnBrk="1" latinLnBrk="0" hangingPunct="1">
              <a:lnSpc>
                <a:spcPct val="100000"/>
              </a:lnSpc>
              <a:spcBef>
                <a:spcPts val="0"/>
              </a:spcBef>
              <a:buClr>
                <a:schemeClr val="accent1"/>
              </a:buClr>
              <a:buFont typeface="Danske Text" panose="00000400000000000000" pitchFamily="2" charset="0"/>
              <a:buNone/>
            </a:pPr>
            <a:r>
              <a:rPr lang="da-DK" sz="1400" kern="1200" dirty="0" smtClean="0">
                <a:solidFill>
                  <a:schemeClr val="tx1"/>
                </a:solidFill>
                <a:latin typeface="+mj-lt"/>
                <a:ea typeface="+mn-ea"/>
                <a:cs typeface="+mn-cs"/>
              </a:rPr>
              <a:t>Beregninger sendes til foreningen</a:t>
            </a:r>
            <a:endParaRPr lang="en-GB" sz="1400" kern="1200" dirty="0" err="1" smtClean="0">
              <a:solidFill>
                <a:schemeClr val="tx1"/>
              </a:solidFill>
              <a:latin typeface="+mj-lt"/>
              <a:ea typeface="+mn-ea"/>
              <a:cs typeface="+mn-cs"/>
            </a:endParaRPr>
          </a:p>
        </p:txBody>
      </p:sp>
      <p:grpSp>
        <p:nvGrpSpPr>
          <p:cNvPr id="54" name="Gruppe 135">
            <a:extLst>
              <a:ext uri="{FF2B5EF4-FFF2-40B4-BE49-F238E27FC236}">
                <a16:creationId xmlns:a16="http://schemas.microsoft.com/office/drawing/2014/main" id="{8A404B9A-EC1C-B541-8F43-279FA177A21F}"/>
              </a:ext>
            </a:extLst>
          </p:cNvPr>
          <p:cNvGrpSpPr/>
          <p:nvPr/>
        </p:nvGrpSpPr>
        <p:grpSpPr>
          <a:xfrm>
            <a:off x="8825627" y="3346158"/>
            <a:ext cx="563676" cy="1325524"/>
            <a:chOff x="3791558" y="3350768"/>
            <a:chExt cx="563676" cy="1325524"/>
          </a:xfrm>
        </p:grpSpPr>
        <p:cxnSp>
          <p:nvCxnSpPr>
            <p:cNvPr id="55" name="Straight Connector 41">
              <a:extLst>
                <a:ext uri="{FF2B5EF4-FFF2-40B4-BE49-F238E27FC236}">
                  <a16:creationId xmlns:a16="http://schemas.microsoft.com/office/drawing/2014/main" id="{FD990F1C-D92C-4545-AD7C-3F61639AA2FA}"/>
                </a:ext>
              </a:extLst>
            </p:cNvPr>
            <p:cNvCxnSpPr>
              <a:cxnSpLocks/>
              <a:endCxn id="57" idx="4"/>
            </p:cNvCxnSpPr>
            <p:nvPr/>
          </p:nvCxnSpPr>
          <p:spPr>
            <a:xfrm flipV="1">
              <a:off x="4073396" y="3914444"/>
              <a:ext cx="0" cy="761848"/>
            </a:xfrm>
            <a:prstGeom prst="line">
              <a:avLst/>
            </a:prstGeom>
            <a:ln w="25400" cap="sq">
              <a:solidFill>
                <a:srgbClr val="FEDDBF"/>
              </a:solidFill>
            </a:ln>
          </p:spPr>
          <p:style>
            <a:lnRef idx="1">
              <a:schemeClr val="accent1"/>
            </a:lnRef>
            <a:fillRef idx="0">
              <a:schemeClr val="accent1"/>
            </a:fillRef>
            <a:effectRef idx="0">
              <a:schemeClr val="accent1"/>
            </a:effectRef>
            <a:fontRef idx="minor">
              <a:schemeClr val="tx1"/>
            </a:fontRef>
          </p:style>
        </p:cxnSp>
        <p:grpSp>
          <p:nvGrpSpPr>
            <p:cNvPr id="56" name="Gruppe 13">
              <a:extLst>
                <a:ext uri="{FF2B5EF4-FFF2-40B4-BE49-F238E27FC236}">
                  <a16:creationId xmlns:a16="http://schemas.microsoft.com/office/drawing/2014/main" id="{EF00D75F-C24B-E14B-9DA5-AD8496CB6543}"/>
                </a:ext>
              </a:extLst>
            </p:cNvPr>
            <p:cNvGrpSpPr/>
            <p:nvPr/>
          </p:nvGrpSpPr>
          <p:grpSpPr>
            <a:xfrm>
              <a:off x="3791558" y="3350768"/>
              <a:ext cx="563676" cy="563676"/>
              <a:chOff x="3791558" y="3354708"/>
              <a:chExt cx="563676" cy="563676"/>
            </a:xfrm>
          </p:grpSpPr>
          <p:sp>
            <p:nvSpPr>
              <p:cNvPr id="57" name="Oval 64">
                <a:extLst>
                  <a:ext uri="{FF2B5EF4-FFF2-40B4-BE49-F238E27FC236}">
                    <a16:creationId xmlns:a16="http://schemas.microsoft.com/office/drawing/2014/main" id="{69EA1650-1636-2F46-BEC5-E1B156B124AE}"/>
                  </a:ext>
                </a:extLst>
              </p:cNvPr>
              <p:cNvSpPr/>
              <p:nvPr>
                <p:custDataLst>
                  <p:tags r:id="rId1"/>
                </p:custDataLst>
              </p:nvPr>
            </p:nvSpPr>
            <p:spPr bwMode="auto">
              <a:xfrm>
                <a:off x="3791558" y="3354708"/>
                <a:ext cx="563676" cy="563676"/>
              </a:xfrm>
              <a:prstGeom prst="ellipse">
                <a:avLst/>
              </a:prstGeom>
              <a:solidFill>
                <a:schemeClr val="bg1"/>
              </a:solidFill>
              <a:ln w="25400" cap="flat" cmpd="sng" algn="ctr">
                <a:solidFill>
                  <a:srgbClr val="FEDDBF"/>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144000" indent="-144000" eaLnBrk="0" fontAlgn="base" hangingPunct="0">
                  <a:spcBef>
                    <a:spcPct val="0"/>
                  </a:spcBef>
                  <a:spcAft>
                    <a:spcPct val="0"/>
                  </a:spcAft>
                  <a:buSzPct val="100000"/>
                </a:pPr>
                <a:endParaRPr lang="en-GB" sz="1600" err="1">
                  <a:latin typeface="Danske Text" pitchFamily="-107" charset="0"/>
                </a:endParaRPr>
              </a:p>
            </p:txBody>
          </p:sp>
          <p:pic>
            <p:nvPicPr>
              <p:cNvPr id="58" name="Picture 33">
                <a:extLst>
                  <a:ext uri="{FF2B5EF4-FFF2-40B4-BE49-F238E27FC236}">
                    <a16:creationId xmlns:a16="http://schemas.microsoft.com/office/drawing/2014/main" id="{F66D9F94-3E0E-3541-9B26-98E547DAE99B}"/>
                  </a:ext>
                </a:extLst>
              </p:cNvPr>
              <p:cNvPicPr>
                <a:picLocks noChangeAspect="1"/>
              </p:cNvPicPr>
              <p:nvPr/>
            </p:nvPicPr>
            <p:blipFill>
              <a:blip r:embed="rId45" cstate="screen">
                <a:extLst>
                  <a:ext uri="{28A0092B-C50C-407E-A947-70E740481C1C}">
                    <a14:useLocalDpi xmlns:a14="http://schemas.microsoft.com/office/drawing/2010/main"/>
                  </a:ext>
                  <a:ext uri="{96DAC541-7B7A-43D3-8B79-37D633B846F1}">
                    <asvg:svgBlip xmlns:asvg="http://schemas.microsoft.com/office/drawing/2016/SVG/main" xmlns="" r:embed="rId33"/>
                  </a:ext>
                </a:extLst>
              </a:blip>
              <a:srcRect/>
              <a:stretch/>
            </p:blipFill>
            <p:spPr>
              <a:xfrm>
                <a:off x="3973345" y="3461113"/>
                <a:ext cx="200103" cy="350867"/>
              </a:xfrm>
              <a:prstGeom prst="rect">
                <a:avLst/>
              </a:prstGeom>
            </p:spPr>
          </p:pic>
        </p:grpSp>
      </p:grpSp>
      <p:sp>
        <p:nvSpPr>
          <p:cNvPr id="59" name="TextBox 58"/>
          <p:cNvSpPr txBox="1"/>
          <p:nvPr/>
        </p:nvSpPr>
        <p:spPr>
          <a:xfrm>
            <a:off x="8202873" y="4825452"/>
            <a:ext cx="1809184" cy="430887"/>
          </a:xfrm>
          <a:prstGeom prst="rect">
            <a:avLst/>
          </a:prstGeom>
          <a:noFill/>
          <a:ln w="6350" cap="rnd">
            <a:noFill/>
          </a:ln>
        </p:spPr>
        <p:txBody>
          <a:bodyPr wrap="square" lIns="0" tIns="0" rIns="0" bIns="0" rtlCol="0">
            <a:spAutoFit/>
          </a:bodyPr>
          <a:lstStyle/>
          <a:p>
            <a:pPr marL="0" indent="0" algn="ctr" defTabSz="914400" rtl="0" eaLnBrk="1" latinLnBrk="0" hangingPunct="1">
              <a:lnSpc>
                <a:spcPct val="100000"/>
              </a:lnSpc>
              <a:spcBef>
                <a:spcPts val="0"/>
              </a:spcBef>
              <a:buClr>
                <a:schemeClr val="accent1"/>
              </a:buClr>
              <a:buFont typeface="Danske Text" panose="00000400000000000000" pitchFamily="2" charset="0"/>
              <a:buNone/>
            </a:pPr>
            <a:r>
              <a:rPr lang="da-DK" sz="1400" kern="1200" dirty="0" smtClean="0">
                <a:solidFill>
                  <a:schemeClr val="tx1"/>
                </a:solidFill>
                <a:latin typeface="+mj-lt"/>
                <a:ea typeface="+mn-ea"/>
                <a:cs typeface="+mn-cs"/>
              </a:rPr>
              <a:t>Endelig beslutning på generalforsamlingen</a:t>
            </a:r>
            <a:endParaRPr lang="en-GB" sz="1400" kern="1200" dirty="0" err="1" smtClean="0">
              <a:solidFill>
                <a:schemeClr val="tx1"/>
              </a:solidFill>
              <a:latin typeface="+mj-lt"/>
              <a:ea typeface="+mn-ea"/>
              <a:cs typeface="+mn-cs"/>
            </a:endParaRPr>
          </a:p>
        </p:txBody>
      </p:sp>
      <p:cxnSp>
        <p:nvCxnSpPr>
          <p:cNvPr id="46" name="Straight Connector 45"/>
          <p:cNvCxnSpPr/>
          <p:nvPr/>
        </p:nvCxnSpPr>
        <p:spPr>
          <a:xfrm>
            <a:off x="405528" y="976859"/>
            <a:ext cx="11340002" cy="0"/>
          </a:xfrm>
          <a:prstGeom prst="line">
            <a:avLst/>
          </a:prstGeom>
          <a:ln w="19050" cap="rnd">
            <a:solidFill>
              <a:srgbClr val="003755"/>
            </a:solidFill>
            <a:round/>
          </a:ln>
        </p:spPr>
        <p:style>
          <a:lnRef idx="1">
            <a:schemeClr val="accent1"/>
          </a:lnRef>
          <a:fillRef idx="0">
            <a:schemeClr val="accent1"/>
          </a:fillRef>
          <a:effectRef idx="0">
            <a:schemeClr val="accent1"/>
          </a:effectRef>
          <a:fontRef idx="minor">
            <a:schemeClr val="tx1"/>
          </a:fontRef>
        </p:style>
      </p:cxnSp>
      <p:pic>
        <p:nvPicPr>
          <p:cNvPr id="47" name="Content Placeholder 5"/>
          <p:cNvPicPr>
            <a:picLocks noChangeAspect="1"/>
          </p:cNvPicPr>
          <p:nvPr/>
        </p:nvPicPr>
        <p:blipFill>
          <a:blip r:embed="rId46"/>
          <a:stretch>
            <a:fillRect/>
          </a:stretch>
        </p:blipFill>
        <p:spPr>
          <a:xfrm>
            <a:off x="443077" y="853412"/>
            <a:ext cx="11024115" cy="5903938"/>
          </a:xfrm>
          <a:prstGeom prst="rect">
            <a:avLst/>
          </a:prstGeom>
        </p:spPr>
      </p:pic>
      <p:pic>
        <p:nvPicPr>
          <p:cNvPr id="50" name="Content Placeholder 5"/>
          <p:cNvPicPr>
            <a:picLocks noGrp="1" noChangeAspect="1"/>
          </p:cNvPicPr>
          <p:nvPr>
            <p:ph sz="quarter" idx="72"/>
          </p:nvPr>
        </p:nvPicPr>
        <p:blipFill>
          <a:blip r:embed="rId46"/>
          <a:stretch>
            <a:fillRect/>
          </a:stretch>
        </p:blipFill>
        <p:spPr>
          <a:xfrm>
            <a:off x="595477" y="1005812"/>
            <a:ext cx="11024115" cy="5903938"/>
          </a:xfrm>
          <a:prstGeom prst="rect">
            <a:avLst/>
          </a:prstGeom>
        </p:spPr>
      </p:pic>
    </p:spTree>
    <p:extLst>
      <p:ext uri="{BB962C8B-B14F-4D97-AF65-F5344CB8AC3E}">
        <p14:creationId xmlns:p14="http://schemas.microsoft.com/office/powerpoint/2010/main" val="27369725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lede 59">
            <a:extLst>
              <a:ext uri="{FF2B5EF4-FFF2-40B4-BE49-F238E27FC236}">
                <a16:creationId xmlns:a16="http://schemas.microsoft.com/office/drawing/2014/main" id="{07F7E031-B672-2D47-B5B9-BB6381F2AC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478" t="-1683" r="1106" b="16836"/>
          <a:stretch/>
        </p:blipFill>
        <p:spPr>
          <a:xfrm>
            <a:off x="0" y="2308870"/>
            <a:ext cx="12191997" cy="4549444"/>
          </a:xfrm>
          <a:prstGeom prst="rect">
            <a:avLst/>
          </a:prstGeom>
        </p:spPr>
      </p:pic>
      <p:sp>
        <p:nvSpPr>
          <p:cNvPr id="3" name="Title 2"/>
          <p:cNvSpPr>
            <a:spLocks noGrp="1"/>
          </p:cNvSpPr>
          <p:nvPr>
            <p:ph type="title"/>
          </p:nvPr>
        </p:nvSpPr>
        <p:spPr>
          <a:xfrm>
            <a:off x="1726360" y="727199"/>
            <a:ext cx="10045838" cy="684000"/>
          </a:xfrm>
        </p:spPr>
        <p:txBody>
          <a:bodyPr/>
          <a:lstStyle/>
          <a:p>
            <a:r>
              <a:rPr lang="da-DK" dirty="0" smtClean="0">
                <a:latin typeface="Danske Human Medium Italic" panose="02000603050000020003" pitchFamily="2" charset="0"/>
              </a:rPr>
              <a:t>Beslutning på generalforsamling</a:t>
            </a:r>
            <a:endParaRPr lang="da-DK" dirty="0">
              <a:latin typeface="Danske Human Medium Italic" panose="02000603050000020003" pitchFamily="2" charset="0"/>
            </a:endParaRPr>
          </a:p>
        </p:txBody>
      </p:sp>
      <p:sp>
        <p:nvSpPr>
          <p:cNvPr id="29" name="Rectangle 28"/>
          <p:cNvSpPr/>
          <p:nvPr/>
        </p:nvSpPr>
        <p:spPr>
          <a:xfrm>
            <a:off x="1120202" y="4321413"/>
            <a:ext cx="10651996" cy="485614"/>
          </a:xfrm>
          <a:prstGeom prst="rect">
            <a:avLst/>
          </a:prstGeom>
          <a:no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0000"/>
              </a:solidFill>
              <a:effectLst/>
              <a:uLnTx/>
              <a:uFillTx/>
              <a:latin typeface="Danske Text v2"/>
              <a:ea typeface="+mn-ea"/>
              <a:cs typeface="+mn-cs"/>
            </a:endParaRPr>
          </a:p>
        </p:txBody>
      </p:sp>
      <p:grpSp>
        <p:nvGrpSpPr>
          <p:cNvPr id="24" name="Gruppe 4">
            <a:extLst>
              <a:ext uri="{FF2B5EF4-FFF2-40B4-BE49-F238E27FC236}">
                <a16:creationId xmlns:a16="http://schemas.microsoft.com/office/drawing/2014/main" id="{6524CFB9-2E18-1A47-A0A8-073C7651E113}"/>
              </a:ext>
            </a:extLst>
          </p:cNvPr>
          <p:cNvGrpSpPr/>
          <p:nvPr/>
        </p:nvGrpSpPr>
        <p:grpSpPr>
          <a:xfrm>
            <a:off x="10447079" y="892279"/>
            <a:ext cx="1399154" cy="1333939"/>
            <a:chOff x="6824145" y="578443"/>
            <a:chExt cx="1399154" cy="1333939"/>
          </a:xfrm>
        </p:grpSpPr>
        <p:pic>
          <p:nvPicPr>
            <p:cNvPr id="25" name="Billede 53">
              <a:extLst>
                <a:ext uri="{FF2B5EF4-FFF2-40B4-BE49-F238E27FC236}">
                  <a16:creationId xmlns:a16="http://schemas.microsoft.com/office/drawing/2014/main" id="{9F9E384A-6D67-6744-85D9-5C2872EA01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24145" y="578443"/>
              <a:ext cx="1399154" cy="1333939"/>
            </a:xfrm>
            <a:prstGeom prst="rect">
              <a:avLst/>
            </a:prstGeom>
          </p:spPr>
        </p:pic>
        <p:sp>
          <p:nvSpPr>
            <p:cNvPr id="26" name="Ellipse 5">
              <a:extLst>
                <a:ext uri="{FF2B5EF4-FFF2-40B4-BE49-F238E27FC236}">
                  <a16:creationId xmlns:a16="http://schemas.microsoft.com/office/drawing/2014/main" id="{41B515D0-C3BF-E644-B56E-C1AA859DC7ED}"/>
                </a:ext>
              </a:extLst>
            </p:cNvPr>
            <p:cNvSpPr/>
            <p:nvPr/>
          </p:nvSpPr>
          <p:spPr>
            <a:xfrm>
              <a:off x="6930060" y="578443"/>
              <a:ext cx="1192536" cy="1192536"/>
            </a:xfrm>
            <a:prstGeom prst="ellipse">
              <a:avLst/>
            </a:prstGeom>
            <a:noFill/>
            <a:ln w="57150" cap="rnd">
              <a:solidFill>
                <a:srgbClr val="EFF6F9"/>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
                  <a:srgbClr val="003755"/>
                </a:buClr>
                <a:buSzTx/>
                <a:buFontTx/>
                <a:buNone/>
                <a:tabLst/>
                <a:defRPr/>
              </a:pPr>
              <a:endParaRPr kumimoji="0" lang="da-DK" sz="1400" b="0" i="0" u="none" strike="noStrike" kern="1200" cap="none" spc="0" normalizeH="0" baseline="0" noProof="0" err="1">
                <a:ln>
                  <a:noFill/>
                </a:ln>
                <a:solidFill>
                  <a:srgbClr val="000000"/>
                </a:solidFill>
                <a:effectLst/>
                <a:uLnTx/>
                <a:uFillTx/>
                <a:latin typeface="Danske Text v2"/>
                <a:ea typeface="+mn-ea"/>
                <a:cs typeface="+mn-cs"/>
              </a:endParaRPr>
            </a:p>
          </p:txBody>
        </p:sp>
      </p:grpSp>
      <p:sp>
        <p:nvSpPr>
          <p:cNvPr id="4" name="TextBox 3"/>
          <p:cNvSpPr txBox="1"/>
          <p:nvPr/>
        </p:nvSpPr>
        <p:spPr>
          <a:xfrm>
            <a:off x="1984587" y="2167467"/>
            <a:ext cx="8724053" cy="3200876"/>
          </a:xfrm>
          <a:prstGeom prst="rect">
            <a:avLst/>
          </a:prstGeom>
          <a:noFill/>
          <a:ln w="6350" cap="rnd">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3755"/>
              </a:buClr>
              <a:buSzTx/>
              <a:buFont typeface="Danske Text" panose="00000400000000000000" pitchFamily="2" charset="0"/>
              <a:buNone/>
              <a:tabLst/>
              <a:defRPr/>
            </a:pPr>
            <a:r>
              <a:rPr kumimoji="0" lang="da-DK" sz="1600" b="1" i="0" u="none" strike="noStrike" kern="1200" cap="none" spc="0" normalizeH="0" baseline="0" noProof="0" dirty="0" smtClean="0">
                <a:ln>
                  <a:noFill/>
                </a:ln>
                <a:solidFill>
                  <a:srgbClr val="003755"/>
                </a:solidFill>
                <a:effectLst/>
                <a:uLnTx/>
                <a:uFillTx/>
                <a:latin typeface="Danske Text v2"/>
                <a:ea typeface="+mn-ea"/>
                <a:cs typeface="+mn-cs"/>
              </a:rPr>
              <a:t>Forslag til hvad der kan stå i indkaldelsen:</a:t>
            </a:r>
          </a:p>
          <a:p>
            <a:pPr marL="0" marR="0" lvl="0" indent="0" algn="l" defTabSz="914400" rtl="0" eaLnBrk="1" fontAlgn="auto" latinLnBrk="0" hangingPunct="1">
              <a:lnSpc>
                <a:spcPct val="100000"/>
              </a:lnSpc>
              <a:spcBef>
                <a:spcPts val="0"/>
              </a:spcBef>
              <a:spcAft>
                <a:spcPts val="0"/>
              </a:spcAft>
              <a:buClr>
                <a:srgbClr val="003755"/>
              </a:buClr>
              <a:buSzTx/>
              <a:buFont typeface="Danske Text" panose="00000400000000000000" pitchFamily="2" charset="0"/>
              <a:buNone/>
              <a:tabLst/>
              <a:defRPr/>
            </a:pPr>
            <a:endParaRPr kumimoji="0" lang="da-DK" sz="1600" b="1" i="0" u="none" strike="noStrike" kern="1200" cap="none" spc="0" normalizeH="0" baseline="0" noProof="0" dirty="0">
              <a:ln>
                <a:noFill/>
              </a:ln>
              <a:solidFill>
                <a:srgbClr val="003755"/>
              </a:solidFill>
              <a:effectLst/>
              <a:uLnTx/>
              <a:uFillTx/>
              <a:latin typeface="Danske Text v2"/>
              <a:ea typeface="+mn-ea"/>
              <a:cs typeface="+mn-cs"/>
            </a:endParaRPr>
          </a:p>
          <a:p>
            <a:pPr marL="0" marR="0" lvl="0" indent="0" algn="l" defTabSz="914400" rtl="0" eaLnBrk="1" fontAlgn="auto" latinLnBrk="0" hangingPunct="1">
              <a:lnSpc>
                <a:spcPct val="100000"/>
              </a:lnSpc>
              <a:spcBef>
                <a:spcPts val="0"/>
              </a:spcBef>
              <a:spcAft>
                <a:spcPts val="0"/>
              </a:spcAft>
              <a:buClr>
                <a:srgbClr val="003755"/>
              </a:buClr>
              <a:buSzTx/>
              <a:buFontTx/>
              <a:buNone/>
              <a:tabLst/>
              <a:defRPr/>
            </a:pPr>
            <a:r>
              <a:rPr kumimoji="0" lang="da-DK" sz="1600" b="0" i="0" u="none" strike="noStrike" kern="1200" cap="none" spc="0" normalizeH="0" baseline="0" noProof="0" dirty="0" smtClean="0">
                <a:ln>
                  <a:noFill/>
                </a:ln>
                <a:solidFill>
                  <a:srgbClr val="003755"/>
                </a:solidFill>
                <a:effectLst/>
                <a:uLnTx/>
                <a:uFillTx/>
                <a:latin typeface="Danske Text v2"/>
                <a:ea typeface="+mn-ea"/>
                <a:cs typeface="+mn-cs"/>
              </a:rPr>
              <a:t>Forslag </a:t>
            </a:r>
            <a:r>
              <a:rPr kumimoji="0" lang="da-DK" sz="1600" b="0" i="0" u="none" strike="noStrike" kern="1200" cap="none" spc="0" normalizeH="0" baseline="0" noProof="0" dirty="0">
                <a:ln>
                  <a:noFill/>
                </a:ln>
                <a:solidFill>
                  <a:srgbClr val="003755"/>
                </a:solidFill>
                <a:effectLst/>
                <a:uLnTx/>
                <a:uFillTx/>
                <a:latin typeface="Danske Text v2"/>
                <a:ea typeface="+mn-ea"/>
                <a:cs typeface="+mn-cs"/>
              </a:rPr>
              <a:t>om optagelse af fælleslån i Danske Bank for op til kr. </a:t>
            </a:r>
            <a:r>
              <a:rPr kumimoji="0" lang="da-DK" sz="1600" b="0" i="0" u="none" strike="noStrike" kern="1200" cap="none" spc="0" normalizeH="0" baseline="0" noProof="0" dirty="0" smtClean="0">
                <a:ln>
                  <a:noFill/>
                </a:ln>
                <a:solidFill>
                  <a:srgbClr val="003755"/>
                </a:solidFill>
                <a:effectLst/>
                <a:uLnTx/>
                <a:uFillTx/>
                <a:latin typeface="Danske Text v2"/>
                <a:ea typeface="+mn-ea"/>
                <a:cs typeface="+mn-cs"/>
              </a:rPr>
              <a:t>XXX </a:t>
            </a:r>
            <a:r>
              <a:rPr kumimoji="0" lang="da-DK" sz="1600" b="0" i="0" u="none" strike="noStrike" kern="1200" cap="none" spc="0" normalizeH="0" baseline="0" noProof="0" dirty="0">
                <a:ln>
                  <a:noFill/>
                </a:ln>
                <a:solidFill>
                  <a:srgbClr val="003755"/>
                </a:solidFill>
                <a:effectLst/>
                <a:uLnTx/>
                <a:uFillTx/>
                <a:latin typeface="Danske Text v2"/>
                <a:ea typeface="+mn-ea"/>
                <a:cs typeface="+mn-cs"/>
              </a:rPr>
              <a:t>med variabel </a:t>
            </a:r>
            <a:r>
              <a:rPr kumimoji="0" lang="da-DK" sz="1600" b="0" i="0" u="none" strike="noStrike" kern="1200" cap="none" spc="0" normalizeH="0" baseline="0" noProof="0" dirty="0" smtClean="0">
                <a:ln>
                  <a:noFill/>
                </a:ln>
                <a:solidFill>
                  <a:srgbClr val="003755"/>
                </a:solidFill>
                <a:effectLst/>
                <a:uLnTx/>
                <a:uFillTx/>
                <a:latin typeface="Danske Text v2"/>
                <a:ea typeface="+mn-ea"/>
                <a:cs typeface="+mn-cs"/>
              </a:rPr>
              <a:t>rente</a:t>
            </a:r>
            <a:r>
              <a:rPr kumimoji="0" lang="da-DK" sz="1600" b="0" i="0" u="none" strike="noStrike" kern="1200" cap="none" spc="0" normalizeH="0" baseline="0" noProof="0" dirty="0">
                <a:ln>
                  <a:noFill/>
                </a:ln>
                <a:solidFill>
                  <a:srgbClr val="003755"/>
                </a:solidFill>
                <a:effectLst/>
                <a:uLnTx/>
                <a:uFillTx/>
                <a:latin typeface="Danske Text v2"/>
                <a:ea typeface="+mn-ea"/>
                <a:cs typeface="+mn-cs"/>
              </a:rPr>
              <a:t>, løbetid </a:t>
            </a:r>
            <a:r>
              <a:rPr kumimoji="0" lang="da-DK" sz="1600" b="0" i="0" u="none" strike="noStrike" kern="1200" cap="none" spc="0" normalizeH="0" baseline="0" noProof="0" dirty="0" smtClean="0">
                <a:ln>
                  <a:noFill/>
                </a:ln>
                <a:solidFill>
                  <a:srgbClr val="003755"/>
                </a:solidFill>
                <a:effectLst/>
                <a:uLnTx/>
                <a:uFillTx/>
                <a:latin typeface="Danske Text v2"/>
                <a:ea typeface="+mn-ea"/>
                <a:cs typeface="+mn-cs"/>
              </a:rPr>
              <a:t>XX </a:t>
            </a:r>
            <a:r>
              <a:rPr kumimoji="0" lang="da-DK" sz="1600" b="0" i="0" u="none" strike="noStrike" kern="1200" cap="none" spc="0" normalizeH="0" baseline="0" noProof="0" dirty="0">
                <a:ln>
                  <a:noFill/>
                </a:ln>
                <a:solidFill>
                  <a:srgbClr val="003755"/>
                </a:solidFill>
                <a:effectLst/>
                <a:uLnTx/>
                <a:uFillTx/>
                <a:latin typeface="Danske Text v2"/>
                <a:ea typeface="+mn-ea"/>
                <a:cs typeface="+mn-cs"/>
              </a:rPr>
              <a:t>år, jf. bilag </a:t>
            </a:r>
            <a:r>
              <a:rPr kumimoji="0" lang="da-DK" sz="1600" b="0" i="0" u="none" strike="noStrike" kern="1200" cap="none" spc="0" normalizeH="0" baseline="0" noProof="0" dirty="0" smtClean="0">
                <a:ln>
                  <a:noFill/>
                </a:ln>
                <a:solidFill>
                  <a:srgbClr val="003755"/>
                </a:solidFill>
                <a:effectLst/>
                <a:uLnTx/>
                <a:uFillTx/>
                <a:latin typeface="Danske Text v2"/>
                <a:ea typeface="+mn-ea"/>
                <a:cs typeface="+mn-cs"/>
              </a:rPr>
              <a:t>X, </a:t>
            </a:r>
            <a:r>
              <a:rPr kumimoji="0" lang="da-DK" sz="1600" b="0" i="0" u="none" strike="noStrike" kern="1200" cap="none" spc="0" normalizeH="0" baseline="0" noProof="0" dirty="0">
                <a:ln>
                  <a:noFill/>
                </a:ln>
                <a:solidFill>
                  <a:srgbClr val="003755"/>
                </a:solidFill>
                <a:effectLst/>
                <a:uLnTx/>
                <a:uFillTx/>
                <a:latin typeface="Danske Text v2"/>
                <a:ea typeface="+mn-ea"/>
                <a:cs typeface="+mn-cs"/>
              </a:rPr>
              <a:t>til </a:t>
            </a:r>
            <a:r>
              <a:rPr kumimoji="0" lang="da-DK" sz="1600" b="0" i="0" u="none" strike="noStrike" kern="1200" cap="none" spc="0" normalizeH="0" baseline="0" noProof="0" dirty="0" smtClean="0">
                <a:ln>
                  <a:noFill/>
                </a:ln>
                <a:solidFill>
                  <a:srgbClr val="003755"/>
                </a:solidFill>
                <a:effectLst/>
                <a:uLnTx/>
                <a:uFillTx/>
                <a:latin typeface="Danske Text v2"/>
                <a:ea typeface="+mn-ea"/>
                <a:cs typeface="+mn-cs"/>
              </a:rPr>
              <a:t>finansiering </a:t>
            </a:r>
            <a:r>
              <a:rPr kumimoji="0" lang="da-DK" sz="1600" b="0" i="0" u="none" strike="noStrike" kern="1200" cap="none" spc="0" normalizeH="0" baseline="0" noProof="0" dirty="0">
                <a:ln>
                  <a:noFill/>
                </a:ln>
                <a:solidFill>
                  <a:srgbClr val="003755"/>
                </a:solidFill>
                <a:effectLst/>
                <a:uLnTx/>
                <a:uFillTx/>
                <a:latin typeface="Danske Text v2"/>
                <a:ea typeface="+mn-ea"/>
                <a:cs typeface="+mn-cs"/>
              </a:rPr>
              <a:t>af de </a:t>
            </a:r>
            <a:r>
              <a:rPr kumimoji="0" lang="da-DK" sz="1600" b="0" i="0" u="none" strike="noStrike" kern="1200" cap="none" spc="0" normalizeH="0" baseline="0" noProof="0" dirty="0" smtClean="0">
                <a:ln>
                  <a:noFill/>
                </a:ln>
                <a:solidFill>
                  <a:srgbClr val="003755"/>
                </a:solidFill>
                <a:effectLst/>
                <a:uLnTx/>
                <a:uFillTx/>
                <a:latin typeface="Danske Text v2"/>
                <a:ea typeface="+mn-ea"/>
                <a:cs typeface="+mn-cs"/>
              </a:rPr>
              <a:t>vedtagne </a:t>
            </a:r>
            <a:r>
              <a:rPr kumimoji="0" lang="da-DK" sz="1600" b="0" i="0" u="none" strike="noStrike" kern="1200" cap="none" spc="0" normalizeH="0" baseline="0" noProof="0" dirty="0">
                <a:ln>
                  <a:noFill/>
                </a:ln>
                <a:solidFill>
                  <a:srgbClr val="003755"/>
                </a:solidFill>
                <a:effectLst/>
                <a:uLnTx/>
                <a:uFillTx/>
                <a:latin typeface="Danske Text v2"/>
                <a:ea typeface="+mn-ea"/>
                <a:cs typeface="+mn-cs"/>
              </a:rPr>
              <a:t>arbejder </a:t>
            </a:r>
            <a:r>
              <a:rPr kumimoji="0" lang="da-DK" sz="1600" b="0" i="0" u="none" strike="noStrike" kern="1200" cap="none" spc="0" normalizeH="0" baseline="0" noProof="0" dirty="0" smtClean="0">
                <a:ln>
                  <a:noFill/>
                </a:ln>
                <a:solidFill>
                  <a:srgbClr val="003755"/>
                </a:solidFill>
                <a:effectLst/>
                <a:uLnTx/>
                <a:uFillTx/>
                <a:latin typeface="Danske Text v2"/>
                <a:ea typeface="+mn-ea"/>
                <a:cs typeface="+mn-cs"/>
              </a:rPr>
              <a:t>(XXXXX) </a:t>
            </a:r>
            <a:r>
              <a:rPr kumimoji="0" lang="da-DK" sz="1600" b="0" i="0" u="none" strike="noStrike" kern="1200" cap="none" spc="0" normalizeH="0" baseline="0" noProof="0" dirty="0">
                <a:ln>
                  <a:noFill/>
                </a:ln>
                <a:solidFill>
                  <a:srgbClr val="003755"/>
                </a:solidFill>
                <a:effectLst/>
                <a:uLnTx/>
                <a:uFillTx/>
                <a:latin typeface="Danske Text v2"/>
                <a:ea typeface="+mn-ea"/>
                <a:cs typeface="+mn-cs"/>
              </a:rPr>
              <a:t>besluttet på generalforsamlingen den </a:t>
            </a:r>
            <a:r>
              <a:rPr kumimoji="0" lang="da-DK" sz="1600" b="0" i="0" u="none" strike="noStrike" kern="1200" cap="none" spc="0" normalizeH="0" baseline="0" noProof="0" dirty="0" smtClean="0">
                <a:ln>
                  <a:noFill/>
                </a:ln>
                <a:solidFill>
                  <a:srgbClr val="003755"/>
                </a:solidFill>
                <a:effectLst/>
                <a:uLnTx/>
                <a:uFillTx/>
                <a:latin typeface="Danske Text v2"/>
                <a:ea typeface="+mn-ea"/>
                <a:cs typeface="+mn-cs"/>
              </a:rPr>
              <a:t>XX.XX.XX. </a:t>
            </a:r>
          </a:p>
          <a:p>
            <a:pPr marL="0" marR="0" lvl="0" indent="0" algn="l" defTabSz="914400" rtl="0" eaLnBrk="1" fontAlgn="auto" latinLnBrk="0" hangingPunct="1">
              <a:lnSpc>
                <a:spcPct val="100000"/>
              </a:lnSpc>
              <a:spcBef>
                <a:spcPts val="0"/>
              </a:spcBef>
              <a:spcAft>
                <a:spcPts val="0"/>
              </a:spcAft>
              <a:buClr>
                <a:srgbClr val="003755"/>
              </a:buClr>
              <a:buSzTx/>
              <a:buFontTx/>
              <a:buNone/>
              <a:tabLst/>
              <a:defRPr/>
            </a:pPr>
            <a:endParaRPr kumimoji="0" lang="da-DK" sz="1600" b="0" i="0" u="none" strike="noStrike" kern="1200" cap="none" spc="0" normalizeH="0" baseline="0" noProof="0" dirty="0">
              <a:ln>
                <a:noFill/>
              </a:ln>
              <a:solidFill>
                <a:srgbClr val="003755"/>
              </a:solidFill>
              <a:effectLst/>
              <a:uLnTx/>
              <a:uFillTx/>
              <a:latin typeface="Danske Text v2"/>
              <a:ea typeface="+mn-ea"/>
              <a:cs typeface="+mn-cs"/>
            </a:endParaRPr>
          </a:p>
          <a:p>
            <a:pPr marL="0" marR="0" lvl="0" indent="0" algn="l" defTabSz="914400" rtl="0" eaLnBrk="1" fontAlgn="auto" latinLnBrk="0" hangingPunct="1">
              <a:lnSpc>
                <a:spcPct val="100000"/>
              </a:lnSpc>
              <a:spcBef>
                <a:spcPts val="0"/>
              </a:spcBef>
              <a:spcAft>
                <a:spcPts val="0"/>
              </a:spcAft>
              <a:buClr>
                <a:srgbClr val="003755"/>
              </a:buClr>
              <a:buSzTx/>
              <a:buFontTx/>
              <a:buNone/>
              <a:tabLst/>
              <a:defRPr/>
            </a:pPr>
            <a:r>
              <a:rPr kumimoji="0" lang="da-DK" sz="1600" b="0" i="0" u="none" strike="noStrike" kern="1200" cap="none" spc="0" normalizeH="0" baseline="0" noProof="0" dirty="0" smtClean="0">
                <a:ln>
                  <a:noFill/>
                </a:ln>
                <a:solidFill>
                  <a:srgbClr val="003755"/>
                </a:solidFill>
                <a:effectLst/>
                <a:uLnTx/>
                <a:uFillTx/>
                <a:latin typeface="Danske Text v2"/>
                <a:ea typeface="+mn-ea"/>
                <a:cs typeface="+mn-cs"/>
              </a:rPr>
              <a:t>Lånet </a:t>
            </a:r>
            <a:r>
              <a:rPr kumimoji="0" lang="da-DK" sz="1600" b="0" i="0" u="none" strike="noStrike" kern="1200" cap="none" spc="0" normalizeH="0" baseline="0" noProof="0" dirty="0">
                <a:ln>
                  <a:noFill/>
                </a:ln>
                <a:solidFill>
                  <a:srgbClr val="003755"/>
                </a:solidFill>
                <a:effectLst/>
                <a:uLnTx/>
                <a:uFillTx/>
                <a:latin typeface="Danske Text v2"/>
                <a:ea typeface="+mn-ea"/>
                <a:cs typeface="+mn-cs"/>
              </a:rPr>
              <a:t>optages med </a:t>
            </a:r>
            <a:r>
              <a:rPr kumimoji="0" lang="da-DK" sz="1600" b="0" i="0" u="none" strike="noStrike" kern="1200" cap="none" spc="0" normalizeH="0" baseline="0" noProof="0" dirty="0" smtClean="0">
                <a:ln>
                  <a:noFill/>
                </a:ln>
                <a:solidFill>
                  <a:srgbClr val="003755"/>
                </a:solidFill>
                <a:effectLst/>
                <a:uLnTx/>
                <a:uFillTx/>
                <a:latin typeface="Danske Text v2"/>
                <a:ea typeface="+mn-ea"/>
                <a:cs typeface="+mn-cs"/>
              </a:rPr>
              <a:t>hæftelse jf.§ x i foreningens vedtægter </a:t>
            </a:r>
            <a:r>
              <a:rPr kumimoji="0" lang="da-DK" sz="1600" b="0" i="0" u="none" strike="noStrike" kern="1200" cap="none" spc="0" normalizeH="0" baseline="0" noProof="0" dirty="0">
                <a:ln>
                  <a:noFill/>
                </a:ln>
                <a:solidFill>
                  <a:srgbClr val="003755"/>
                </a:solidFill>
                <a:effectLst/>
                <a:uLnTx/>
                <a:uFillTx/>
                <a:latin typeface="Danske Text v2"/>
                <a:ea typeface="+mn-ea"/>
                <a:cs typeface="+mn-cs"/>
              </a:rPr>
              <a:t>for </a:t>
            </a:r>
            <a:r>
              <a:rPr kumimoji="0" lang="da-DK" sz="1600" b="0" i="0" u="none" strike="noStrike" kern="1200" cap="none" spc="0" normalizeH="0" baseline="0" noProof="0" dirty="0" smtClean="0">
                <a:ln>
                  <a:noFill/>
                </a:ln>
                <a:solidFill>
                  <a:srgbClr val="003755"/>
                </a:solidFill>
                <a:effectLst/>
                <a:uLnTx/>
                <a:uFillTx/>
                <a:latin typeface="Danske Text v2"/>
                <a:ea typeface="+mn-ea"/>
                <a:cs typeface="+mn-cs"/>
              </a:rPr>
              <a:t>ejerforeningens medlemmer</a:t>
            </a:r>
            <a:r>
              <a:rPr kumimoji="0" lang="da-DK" sz="1600" b="0" i="0" u="none" strike="noStrike" kern="1200" cap="none" spc="0" normalizeH="0" baseline="0" noProof="0" dirty="0" smtClean="0">
                <a:ln>
                  <a:noFill/>
                </a:ln>
                <a:solidFill>
                  <a:srgbClr val="003755"/>
                </a:solidFill>
                <a:effectLst/>
                <a:uLnTx/>
                <a:uFillTx/>
                <a:latin typeface="Danske Text v2"/>
                <a:ea typeface="+mn-ea"/>
                <a:cs typeface="+mn-cs"/>
              </a:rPr>
              <a:t>.</a:t>
            </a:r>
          </a:p>
          <a:p>
            <a:pPr marL="0" marR="0" lvl="0" indent="0" algn="l" defTabSz="914400" rtl="0" eaLnBrk="1" fontAlgn="auto" latinLnBrk="0" hangingPunct="1">
              <a:lnSpc>
                <a:spcPct val="100000"/>
              </a:lnSpc>
              <a:spcBef>
                <a:spcPts val="0"/>
              </a:spcBef>
              <a:spcAft>
                <a:spcPts val="0"/>
              </a:spcAft>
              <a:buClr>
                <a:srgbClr val="003755"/>
              </a:buClr>
              <a:buSzTx/>
              <a:buFontTx/>
              <a:buNone/>
              <a:tabLst/>
              <a:defRPr/>
            </a:pPr>
            <a:endParaRPr lang="da-DK" sz="1600" dirty="0">
              <a:solidFill>
                <a:srgbClr val="003755"/>
              </a:solidFill>
              <a:latin typeface="Danske Text v2"/>
            </a:endParaRPr>
          </a:p>
          <a:p>
            <a:pPr marL="0" marR="0" lvl="0" indent="0" algn="l" defTabSz="914400" rtl="0" eaLnBrk="1" fontAlgn="auto" latinLnBrk="0" hangingPunct="1">
              <a:lnSpc>
                <a:spcPct val="100000"/>
              </a:lnSpc>
              <a:spcBef>
                <a:spcPts val="0"/>
              </a:spcBef>
              <a:spcAft>
                <a:spcPts val="0"/>
              </a:spcAft>
              <a:buClr>
                <a:srgbClr val="003755"/>
              </a:buClr>
              <a:buSzTx/>
              <a:buFontTx/>
              <a:buNone/>
              <a:tabLst/>
              <a:defRPr/>
            </a:pPr>
            <a:r>
              <a:rPr kumimoji="0" lang="da-DK" sz="1600" b="1" i="0" u="none" strike="noStrike" kern="1200" cap="none" spc="0" normalizeH="0" baseline="0" noProof="0" dirty="0" smtClean="0">
                <a:ln>
                  <a:noFill/>
                </a:ln>
                <a:solidFill>
                  <a:srgbClr val="003755"/>
                </a:solidFill>
                <a:effectLst/>
                <a:uLnTx/>
                <a:uFillTx/>
                <a:latin typeface="Danske Text v2"/>
                <a:ea typeface="+mn-ea"/>
                <a:cs typeface="+mn-cs"/>
              </a:rPr>
              <a:t>NB. </a:t>
            </a:r>
            <a:r>
              <a:rPr kumimoji="0" lang="da-DK" sz="1600" b="1" i="0" u="none" strike="noStrike" kern="1200" cap="none" spc="0" normalizeH="0" baseline="0" noProof="0" dirty="0" smtClean="0">
                <a:ln>
                  <a:noFill/>
                </a:ln>
                <a:solidFill>
                  <a:srgbClr val="003755"/>
                </a:solidFill>
                <a:effectLst/>
                <a:uLnTx/>
                <a:uFillTx/>
                <a:latin typeface="Danske Text v2"/>
              </a:rPr>
              <a:t>Såfremt det</a:t>
            </a:r>
            <a:r>
              <a:rPr kumimoji="0" lang="da-DK" sz="1600" b="1" i="0" u="none" strike="noStrike" kern="1200" cap="none" spc="0" normalizeH="0" noProof="0" dirty="0" smtClean="0">
                <a:ln>
                  <a:noFill/>
                </a:ln>
                <a:solidFill>
                  <a:srgbClr val="003755"/>
                </a:solidFill>
                <a:effectLst/>
                <a:uLnTx/>
                <a:uFillTx/>
                <a:latin typeface="Danske Text v2"/>
              </a:rPr>
              <a:t> ikke fremgår af foreningen</a:t>
            </a:r>
            <a:r>
              <a:rPr lang="da-DK" sz="1600" b="1" dirty="0" smtClean="0">
                <a:solidFill>
                  <a:srgbClr val="003755"/>
                </a:solidFill>
                <a:latin typeface="Danske Text v2"/>
              </a:rPr>
              <a:t>s</a:t>
            </a:r>
            <a:r>
              <a:rPr kumimoji="0" lang="da-DK" sz="1600" b="1" i="0" u="none" strike="noStrike" kern="1200" cap="none" spc="0" normalizeH="0" noProof="0" dirty="0" smtClean="0">
                <a:ln>
                  <a:noFill/>
                </a:ln>
                <a:solidFill>
                  <a:srgbClr val="003755"/>
                </a:solidFill>
                <a:effectLst/>
                <a:uLnTx/>
                <a:uFillTx/>
                <a:latin typeface="Danske Text v2"/>
              </a:rPr>
              <a:t> vedtægter hvordan foreningens medlemmer hæfter for foreningens lån og forpligtigelser skal det vedtages.  Vedtagelsen sker som ved vedtægtsændring.   </a:t>
            </a:r>
            <a:endParaRPr kumimoji="0" lang="da-DK" sz="1600" b="1" i="0" u="none" strike="noStrike" kern="1200" cap="none" spc="0" normalizeH="0" baseline="0" noProof="0" dirty="0" smtClean="0">
              <a:ln>
                <a:noFill/>
              </a:ln>
              <a:solidFill>
                <a:srgbClr val="003755"/>
              </a:solidFill>
              <a:effectLst/>
              <a:uLnTx/>
              <a:uFillTx/>
              <a:latin typeface="Danske Text v2"/>
            </a:endParaRPr>
          </a:p>
          <a:p>
            <a:pPr marL="0" marR="0" lvl="0" indent="0" algn="l" defTabSz="914400" rtl="0" eaLnBrk="1" fontAlgn="auto" latinLnBrk="0" hangingPunct="1">
              <a:lnSpc>
                <a:spcPct val="100000"/>
              </a:lnSpc>
              <a:spcBef>
                <a:spcPts val="0"/>
              </a:spcBef>
              <a:spcAft>
                <a:spcPts val="0"/>
              </a:spcAft>
              <a:buClr>
                <a:srgbClr val="003755"/>
              </a:buClr>
              <a:buSzTx/>
              <a:buFontTx/>
              <a:buNone/>
              <a:tabLst/>
              <a:defRPr/>
            </a:pPr>
            <a:endParaRPr lang="da-DK" sz="1600" dirty="0">
              <a:solidFill>
                <a:srgbClr val="003755"/>
              </a:solidFill>
              <a:latin typeface="Danske Text v2"/>
            </a:endParaRPr>
          </a:p>
          <a:p>
            <a:pPr marL="0" marR="0" lvl="0" indent="0" algn="l" defTabSz="914400" rtl="0" eaLnBrk="1" fontAlgn="auto" latinLnBrk="0" hangingPunct="1">
              <a:lnSpc>
                <a:spcPct val="100000"/>
              </a:lnSpc>
              <a:spcBef>
                <a:spcPts val="0"/>
              </a:spcBef>
              <a:spcAft>
                <a:spcPts val="0"/>
              </a:spcAft>
              <a:buClr>
                <a:srgbClr val="003755"/>
              </a:buClr>
              <a:buSzTx/>
              <a:buFontTx/>
              <a:buNone/>
              <a:tabLst/>
              <a:defRPr/>
            </a:pPr>
            <a:endParaRPr kumimoji="0" lang="da-DK" sz="1600" b="0" i="0" u="none" strike="noStrike" kern="1200" cap="none" spc="0" normalizeH="0" baseline="0" noProof="0" dirty="0" smtClean="0">
              <a:ln>
                <a:noFill/>
              </a:ln>
              <a:solidFill>
                <a:srgbClr val="003755"/>
              </a:solidFill>
              <a:effectLst/>
              <a:uLnTx/>
              <a:uFillTx/>
              <a:latin typeface="Danske Text v2"/>
              <a:ea typeface="+mn-ea"/>
              <a:cs typeface="+mn-cs"/>
            </a:endParaRPr>
          </a:p>
        </p:txBody>
      </p:sp>
      <p:sp>
        <p:nvSpPr>
          <p:cNvPr id="5" name="TextBox 4"/>
          <p:cNvSpPr txBox="1"/>
          <p:nvPr/>
        </p:nvSpPr>
        <p:spPr>
          <a:xfrm>
            <a:off x="1984587" y="4948430"/>
            <a:ext cx="9861647" cy="830997"/>
          </a:xfrm>
          <a:prstGeom prst="rect">
            <a:avLst/>
          </a:prstGeom>
          <a:noFill/>
          <a:ln w="6350" cap="rnd">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3755"/>
              </a:buClr>
              <a:buSzTx/>
              <a:buFont typeface="Danske Text" panose="00000400000000000000" pitchFamily="2" charset="0"/>
              <a:buNone/>
              <a:tabLst/>
              <a:defRPr/>
            </a:pPr>
            <a:r>
              <a:rPr kumimoji="0" lang="da-DK" b="1" i="0" u="none" strike="noStrike" kern="1200" cap="none" spc="0" normalizeH="0" baseline="0" noProof="0" dirty="0" smtClean="0">
                <a:ln>
                  <a:noFill/>
                </a:ln>
                <a:solidFill>
                  <a:srgbClr val="003755"/>
                </a:solidFill>
                <a:effectLst/>
                <a:uLnTx/>
                <a:uFillTx/>
                <a:latin typeface="Danske Text v2"/>
                <a:ea typeface="+mn-ea"/>
                <a:cs typeface="+mn-cs"/>
              </a:rPr>
              <a:t>Vedtagelse på generalforsamling:</a:t>
            </a:r>
          </a:p>
          <a:p>
            <a:pPr marL="0" marR="0" lvl="0" indent="0" algn="l" defTabSz="914400" rtl="0" eaLnBrk="1" fontAlgn="auto" latinLnBrk="0" hangingPunct="1">
              <a:lnSpc>
                <a:spcPct val="100000"/>
              </a:lnSpc>
              <a:spcBef>
                <a:spcPts val="0"/>
              </a:spcBef>
              <a:spcAft>
                <a:spcPts val="0"/>
              </a:spcAft>
              <a:buClr>
                <a:srgbClr val="003755"/>
              </a:buClr>
              <a:buSzTx/>
              <a:buFont typeface="Danske Text" panose="00000400000000000000" pitchFamily="2" charset="0"/>
              <a:buNone/>
              <a:tabLst/>
              <a:defRPr/>
            </a:pPr>
            <a:r>
              <a:rPr kumimoji="0" lang="da-DK" b="0" i="0" u="none" strike="noStrike" kern="1200" cap="none" spc="0" normalizeH="0" baseline="0" noProof="0" dirty="0" smtClean="0">
                <a:ln>
                  <a:noFill/>
                </a:ln>
                <a:solidFill>
                  <a:srgbClr val="003755"/>
                </a:solidFill>
                <a:effectLst/>
                <a:uLnTx/>
                <a:uFillTx/>
                <a:latin typeface="Danske Text v2"/>
                <a:ea typeface="+mn-ea"/>
                <a:cs typeface="+mn-cs"/>
              </a:rPr>
              <a:t>Ovenstående beslutning skal godkendes på generalforsamling på lige vilkår med en </a:t>
            </a:r>
            <a:r>
              <a:rPr kumimoji="0" lang="da-DK" b="0" i="0" u="none" strike="noStrike" kern="1200" cap="none" spc="0" normalizeH="0" baseline="0" noProof="0" dirty="0" smtClean="0">
                <a:ln>
                  <a:noFill/>
                </a:ln>
                <a:solidFill>
                  <a:srgbClr val="003755"/>
                </a:solidFill>
                <a:effectLst/>
                <a:uLnTx/>
                <a:uFillTx/>
                <a:latin typeface="Danske Text v2"/>
                <a:ea typeface="+mn-ea"/>
                <a:cs typeface="+mn-cs"/>
              </a:rPr>
              <a:t>vedtægtsændring. </a:t>
            </a:r>
            <a:endParaRPr kumimoji="0" lang="da-DK" sz="1400" b="0" i="0" u="none" strike="noStrike" kern="1200" cap="none" spc="0" normalizeH="0" baseline="0" noProof="0" dirty="0" smtClean="0">
              <a:ln>
                <a:noFill/>
              </a:ln>
              <a:solidFill>
                <a:srgbClr val="003755"/>
              </a:solidFill>
              <a:effectLst/>
              <a:uLnTx/>
              <a:uFillTx/>
              <a:latin typeface="Danske Text v2"/>
              <a:ea typeface="+mn-ea"/>
              <a:cs typeface="+mn-cs"/>
            </a:endParaRPr>
          </a:p>
        </p:txBody>
      </p:sp>
    </p:spTree>
    <p:extLst>
      <p:ext uri="{BB962C8B-B14F-4D97-AF65-F5344CB8AC3E}">
        <p14:creationId xmlns:p14="http://schemas.microsoft.com/office/powerpoint/2010/main" val="83551216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3"/>
          </p:nvPr>
        </p:nvSpPr>
        <p:spPr>
          <a:xfrm>
            <a:off x="432198" y="465085"/>
            <a:ext cx="8388000" cy="458552"/>
          </a:xfrm>
        </p:spPr>
        <p:txBody>
          <a:bodyPr/>
          <a:lstStyle/>
          <a:p>
            <a:r>
              <a:rPr lang="da-DK" sz="2400" b="1" dirty="0" smtClean="0"/>
              <a:t>Hæftelsesformer</a:t>
            </a:r>
            <a:r>
              <a:rPr lang="da-DK" sz="1800" dirty="0" smtClean="0"/>
              <a:t> </a:t>
            </a:r>
            <a:endParaRPr lang="en-GB" sz="1800" dirty="0"/>
          </a:p>
        </p:txBody>
      </p:sp>
      <p:sp>
        <p:nvSpPr>
          <p:cNvPr id="5" name="Text Placeholder 4"/>
          <p:cNvSpPr>
            <a:spLocks noGrp="1"/>
          </p:cNvSpPr>
          <p:nvPr>
            <p:ph type="body" sz="quarter" idx="68"/>
          </p:nvPr>
        </p:nvSpPr>
        <p:spPr/>
        <p:txBody>
          <a:bodyPr/>
          <a:lstStyle/>
          <a:p>
            <a:endParaRPr lang="en-GB"/>
          </a:p>
        </p:txBody>
      </p:sp>
      <p:pic>
        <p:nvPicPr>
          <p:cNvPr id="6" name="Billede 59">
            <a:extLst>
              <a:ext uri="{FF2B5EF4-FFF2-40B4-BE49-F238E27FC236}">
                <a16:creationId xmlns:a16="http://schemas.microsoft.com/office/drawing/2014/main" id="{07F7E031-B672-2D47-B5B9-BB6381F2AC32}"/>
              </a:ext>
            </a:extLst>
          </p:cNvPr>
          <p:cNvPicPr>
            <a:picLocks noGrp="1" noChangeAspect="1"/>
          </p:cNvPicPr>
          <p:nvPr>
            <p:ph sz="quarter" idx="72"/>
          </p:nvPr>
        </p:nvPicPr>
        <p:blipFill rotWithShape="1">
          <a:blip r:embed="rId2" cstate="screen">
            <a:extLst>
              <a:ext uri="{28A0092B-C50C-407E-A947-70E740481C1C}">
                <a14:useLocalDpi xmlns:a14="http://schemas.microsoft.com/office/drawing/2010/main"/>
              </a:ext>
            </a:extLst>
          </a:blip>
          <a:srcRect l="10478" t="-1683" r="1106" b="16836"/>
          <a:stretch/>
        </p:blipFill>
        <p:spPr>
          <a:xfrm>
            <a:off x="459330" y="1046748"/>
            <a:ext cx="11341100" cy="5587488"/>
          </a:xfrm>
          <a:prstGeom prst="rect">
            <a:avLst/>
          </a:prstGeom>
        </p:spPr>
      </p:pic>
      <p:grpSp>
        <p:nvGrpSpPr>
          <p:cNvPr id="8" name="Group 7"/>
          <p:cNvGrpSpPr/>
          <p:nvPr/>
        </p:nvGrpSpPr>
        <p:grpSpPr>
          <a:xfrm>
            <a:off x="2221588" y="1046748"/>
            <a:ext cx="9578842" cy="4379494"/>
            <a:chOff x="980521" y="2045616"/>
            <a:chExt cx="9944119" cy="4235082"/>
          </a:xfrm>
        </p:grpSpPr>
        <p:graphicFrame>
          <p:nvGraphicFramePr>
            <p:cNvPr id="9" name="Chart 8"/>
            <p:cNvGraphicFramePr/>
            <p:nvPr>
              <p:extLst>
                <p:ext uri="{D42A27DB-BD31-4B8C-83A1-F6EECF244321}">
                  <p14:modId xmlns:p14="http://schemas.microsoft.com/office/powerpoint/2010/main" val="3939681287"/>
                </p:ext>
              </p:extLst>
            </p:nvPr>
          </p:nvGraphicFramePr>
          <p:xfrm>
            <a:off x="5996063" y="2045616"/>
            <a:ext cx="4928577" cy="3869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2850239050"/>
                </p:ext>
              </p:extLst>
            </p:nvPr>
          </p:nvGraphicFramePr>
          <p:xfrm>
            <a:off x="980521" y="2111338"/>
            <a:ext cx="5015541" cy="373847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430891" y="5823257"/>
              <a:ext cx="4114800" cy="430887"/>
            </a:xfrm>
            <a:prstGeom prst="rect">
              <a:avLst/>
            </a:prstGeom>
            <a:noFill/>
            <a:ln w="6350" cap="rnd">
              <a:noFill/>
            </a:ln>
          </p:spPr>
          <p:txBody>
            <a:bodyPr wrap="square" lIns="0" tIns="0" rIns="0" bIns="0" rtlCol="0">
              <a:spAutoFit/>
            </a:bodyPr>
            <a:lstStyle/>
            <a:p>
              <a:pPr marL="285750" indent="-285750" defTabSz="914400" rtl="0" eaLnBrk="1" latinLnBrk="0" hangingPunct="1">
                <a:lnSpc>
                  <a:spcPct val="100000"/>
                </a:lnSpc>
                <a:spcBef>
                  <a:spcPts val="0"/>
                </a:spcBef>
                <a:buClr>
                  <a:schemeClr val="accent1"/>
                </a:buClr>
                <a:buFont typeface="Arial" panose="020B0604020202020204" pitchFamily="34" charset="0"/>
                <a:buChar char="•"/>
              </a:pPr>
              <a:r>
                <a:rPr lang="da-DK" sz="1400" kern="1200" dirty="0" smtClean="0">
                  <a:solidFill>
                    <a:schemeClr val="tx1"/>
                  </a:solidFill>
                  <a:latin typeface="+mn-lt"/>
                  <a:ea typeface="+mn-ea"/>
                  <a:cs typeface="+mn-cs"/>
                </a:rPr>
                <a:t>Alle for én</a:t>
              </a:r>
            </a:p>
            <a:p>
              <a:pPr marL="285750" indent="-285750" defTabSz="914400" rtl="0" eaLnBrk="1" latinLnBrk="0" hangingPunct="1">
                <a:lnSpc>
                  <a:spcPct val="100000"/>
                </a:lnSpc>
                <a:spcBef>
                  <a:spcPts val="0"/>
                </a:spcBef>
                <a:buClr>
                  <a:schemeClr val="accent1"/>
                </a:buClr>
                <a:buFont typeface="Arial" panose="020B0604020202020204" pitchFamily="34" charset="0"/>
                <a:buChar char="•"/>
              </a:pPr>
              <a:r>
                <a:rPr lang="da-DK" sz="1400" dirty="0" smtClean="0"/>
                <a:t>Banken kan kræve gælden tilbagebetalt af én</a:t>
              </a:r>
              <a:endParaRPr lang="en-GB" sz="1400" kern="1200" dirty="0" err="1" smtClean="0">
                <a:solidFill>
                  <a:schemeClr val="tx1"/>
                </a:solidFill>
                <a:latin typeface="+mn-lt"/>
                <a:ea typeface="+mn-ea"/>
                <a:cs typeface="+mn-cs"/>
              </a:endParaRPr>
            </a:p>
          </p:txBody>
        </p:sp>
        <p:sp>
          <p:nvSpPr>
            <p:cNvPr id="12" name="TextBox 11"/>
            <p:cNvSpPr txBox="1"/>
            <p:nvPr/>
          </p:nvSpPr>
          <p:spPr>
            <a:xfrm>
              <a:off x="6846703" y="5849811"/>
              <a:ext cx="3227294" cy="430887"/>
            </a:xfrm>
            <a:prstGeom prst="rect">
              <a:avLst/>
            </a:prstGeom>
            <a:noFill/>
            <a:ln w="6350" cap="rnd">
              <a:noFill/>
            </a:ln>
          </p:spPr>
          <p:txBody>
            <a:bodyPr wrap="square" lIns="0" tIns="0" rIns="0" bIns="0" rtlCol="0">
              <a:spAutoFit/>
            </a:bodyPr>
            <a:lstStyle/>
            <a:p>
              <a:pPr marL="285750" indent="-285750" algn="l" defTabSz="914400" rtl="0" eaLnBrk="1" latinLnBrk="0" hangingPunct="1">
                <a:lnSpc>
                  <a:spcPct val="100000"/>
                </a:lnSpc>
                <a:spcBef>
                  <a:spcPts val="0"/>
                </a:spcBef>
                <a:buClr>
                  <a:schemeClr val="accent1"/>
                </a:buClr>
                <a:buFont typeface="Arial" panose="020B0604020202020204" pitchFamily="34" charset="0"/>
                <a:buChar char="•"/>
              </a:pPr>
              <a:r>
                <a:rPr lang="da-DK" sz="1400" kern="1200" dirty="0" smtClean="0">
                  <a:solidFill>
                    <a:schemeClr val="tx1"/>
                  </a:solidFill>
                  <a:latin typeface="+mn-lt"/>
                  <a:ea typeface="+mn-ea"/>
                  <a:cs typeface="+mn-cs"/>
                </a:rPr>
                <a:t>Hæfter kun for én på forhånd fastsat andel af gælden</a:t>
              </a:r>
              <a:endParaRPr lang="en-GB" sz="1400" kern="1200" dirty="0" err="1" smtClean="0">
                <a:solidFill>
                  <a:schemeClr val="tx1"/>
                </a:solidFill>
                <a:latin typeface="+mn-lt"/>
                <a:ea typeface="+mn-ea"/>
                <a:cs typeface="+mn-cs"/>
              </a:endParaRPr>
            </a:p>
          </p:txBody>
        </p:sp>
      </p:grpSp>
    </p:spTree>
    <p:extLst>
      <p:ext uri="{BB962C8B-B14F-4D97-AF65-F5344CB8AC3E}">
        <p14:creationId xmlns:p14="http://schemas.microsoft.com/office/powerpoint/2010/main" val="4176503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72"/>
          </p:nvPr>
        </p:nvSpPr>
        <p:spPr>
          <a:xfrm>
            <a:off x="442314" y="1809378"/>
            <a:ext cx="11329884" cy="4591421"/>
          </a:xfrm>
        </p:spPr>
        <p:txBody>
          <a:bodyPr/>
          <a:lstStyle/>
          <a:p>
            <a:endParaRPr lang="en-GB" dirty="0"/>
          </a:p>
        </p:txBody>
      </p:sp>
      <p:sp>
        <p:nvSpPr>
          <p:cNvPr id="5" name="Text Placeholder 4"/>
          <p:cNvSpPr>
            <a:spLocks noGrp="1"/>
          </p:cNvSpPr>
          <p:nvPr>
            <p:ph type="body" sz="quarter" idx="68"/>
          </p:nvPr>
        </p:nvSpPr>
        <p:spPr/>
        <p:txBody>
          <a:bodyPr/>
          <a:lstStyle/>
          <a:p>
            <a:endParaRPr lang="en-GB"/>
          </a:p>
        </p:txBody>
      </p:sp>
      <p:sp>
        <p:nvSpPr>
          <p:cNvPr id="6" name="Rektangel 28">
            <a:extLst>
              <a:ext uri="{FF2B5EF4-FFF2-40B4-BE49-F238E27FC236}">
                <a16:creationId xmlns:a16="http://schemas.microsoft.com/office/drawing/2014/main" id="{529988A0-F9DE-9F41-95E0-C9CB4C1959C0}"/>
              </a:ext>
            </a:extLst>
          </p:cNvPr>
          <p:cNvSpPr/>
          <p:nvPr/>
        </p:nvSpPr>
        <p:spPr>
          <a:xfrm>
            <a:off x="0" y="1796401"/>
            <a:ext cx="12192000" cy="5280854"/>
          </a:xfrm>
          <a:prstGeom prst="rect">
            <a:avLst/>
          </a:prstGeom>
          <a:solidFill>
            <a:srgbClr val="D4E1EA"/>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endParaRPr lang="da-DK" sz="1400" dirty="0">
              <a:solidFill>
                <a:srgbClr val="003755"/>
              </a:solidFill>
            </a:endParaRPr>
          </a:p>
        </p:txBody>
      </p:sp>
      <p:sp>
        <p:nvSpPr>
          <p:cNvPr id="7" name="Title 4"/>
          <p:cNvSpPr txBox="1">
            <a:spLocks/>
          </p:cNvSpPr>
          <p:nvPr/>
        </p:nvSpPr>
        <p:spPr>
          <a:xfrm>
            <a:off x="442314" y="589069"/>
            <a:ext cx="11534213" cy="129555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lang="en-GB" sz="2400" b="0" kern="1200" baseline="0" noProof="0">
                <a:solidFill>
                  <a:srgbClr val="003755"/>
                </a:solidFill>
                <a:latin typeface="+mj-lt"/>
                <a:ea typeface="+mj-ea"/>
                <a:cs typeface="Arial" pitchFamily="34" charset="0"/>
              </a:defRPr>
            </a:lvl1pPr>
          </a:lstStyle>
          <a:p>
            <a:r>
              <a:rPr lang="da-DK" dirty="0" smtClean="0"/>
              <a:t>     </a:t>
            </a:r>
          </a:p>
          <a:p>
            <a:r>
              <a:rPr lang="da-DK" dirty="0" smtClean="0">
                <a:latin typeface="Danske Human Medium Italic" panose="02000603050000020003" pitchFamily="2" charset="0"/>
              </a:rPr>
              <a:t>Hvilke dokumenter skal bruges?</a:t>
            </a:r>
            <a:endParaRPr lang="da-DK" dirty="0">
              <a:latin typeface="Danske Human Medium Italic" panose="02000603050000020003" pitchFamily="2" charset="0"/>
            </a:endParaRPr>
          </a:p>
        </p:txBody>
      </p:sp>
      <p:cxnSp>
        <p:nvCxnSpPr>
          <p:cNvPr id="8" name="Straight Connector 7"/>
          <p:cNvCxnSpPr>
            <a:cxnSpLocks/>
          </p:cNvCxnSpPr>
          <p:nvPr/>
        </p:nvCxnSpPr>
        <p:spPr>
          <a:xfrm>
            <a:off x="0" y="1796400"/>
            <a:ext cx="12192000" cy="0"/>
          </a:xfrm>
          <a:prstGeom prst="line">
            <a:avLst/>
          </a:prstGeom>
          <a:ln w="38100" cap="sq">
            <a:solidFill>
              <a:srgbClr val="003755"/>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31898" y="1934245"/>
            <a:ext cx="10631517" cy="246221"/>
          </a:xfrm>
          <a:prstGeom prst="rect">
            <a:avLst/>
          </a:prstGeom>
        </p:spPr>
        <p:txBody>
          <a:bodyPr wrap="square" lIns="0" tIns="0" rIns="0" bIns="0">
            <a:spAutoFit/>
          </a:bodyPr>
          <a:lstStyle/>
          <a:p>
            <a:r>
              <a:rPr lang="da-DK" sz="1600" b="1" dirty="0">
                <a:solidFill>
                  <a:schemeClr val="dk2"/>
                </a:solidFill>
                <a:latin typeface="Danske Text v2" panose="020B0503040502040204" pitchFamily="34" charset="0"/>
              </a:rPr>
              <a:t>For at vi kan </a:t>
            </a:r>
            <a:r>
              <a:rPr lang="da-DK" sz="1600" b="1" dirty="0" smtClean="0">
                <a:solidFill>
                  <a:schemeClr val="dk2"/>
                </a:solidFill>
                <a:latin typeface="Danske Text v2" panose="020B0503040502040204" pitchFamily="34" charset="0"/>
              </a:rPr>
              <a:t>se på finansiering skal I indlevere:</a:t>
            </a:r>
            <a:endParaRPr lang="da-DK" sz="1600" b="1" dirty="0">
              <a:solidFill>
                <a:schemeClr val="dk2"/>
              </a:solidFill>
              <a:latin typeface="Danske Text v2" panose="020B0503040502040204" pitchFamily="34" charset="0"/>
            </a:endParaRPr>
          </a:p>
        </p:txBody>
      </p:sp>
      <p:sp>
        <p:nvSpPr>
          <p:cNvPr id="11" name="Rektangel 3">
            <a:extLst>
              <a:ext uri="{FF2B5EF4-FFF2-40B4-BE49-F238E27FC236}">
                <a16:creationId xmlns:a16="http://schemas.microsoft.com/office/drawing/2014/main" id="{8C3DF16F-42A6-E94B-8DDA-2A0F8D3EDF1B}"/>
              </a:ext>
            </a:extLst>
          </p:cNvPr>
          <p:cNvSpPr/>
          <p:nvPr/>
        </p:nvSpPr>
        <p:spPr>
          <a:xfrm>
            <a:off x="431898" y="2606787"/>
            <a:ext cx="224723" cy="224723"/>
          </a:xfrm>
          <a:prstGeom prst="rect">
            <a:avLst/>
          </a:prstGeom>
          <a:solidFill>
            <a:schemeClr val="bg1"/>
          </a:solidFill>
          <a:ln w="381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r>
              <a:rPr lang="en-US" sz="1400" dirty="0" smtClean="0">
                <a:ln>
                  <a:solidFill>
                    <a:srgbClr val="003755"/>
                  </a:solidFill>
                </a:ln>
                <a:solidFill>
                  <a:schemeClr val="tx1"/>
                </a:solidFill>
              </a:rPr>
              <a:t>x</a:t>
            </a:r>
            <a:endParaRPr lang="en-US" sz="1400" dirty="0">
              <a:ln>
                <a:solidFill>
                  <a:srgbClr val="003755"/>
                </a:solidFill>
              </a:ln>
              <a:solidFill>
                <a:schemeClr val="tx1"/>
              </a:solidFill>
            </a:endParaRPr>
          </a:p>
        </p:txBody>
      </p:sp>
      <p:sp>
        <p:nvSpPr>
          <p:cNvPr id="12" name="Rektangel 38">
            <a:extLst>
              <a:ext uri="{FF2B5EF4-FFF2-40B4-BE49-F238E27FC236}">
                <a16:creationId xmlns:a16="http://schemas.microsoft.com/office/drawing/2014/main" id="{647C897D-1CF7-F242-BBDD-0DFC8C441C8A}"/>
              </a:ext>
            </a:extLst>
          </p:cNvPr>
          <p:cNvSpPr/>
          <p:nvPr/>
        </p:nvSpPr>
        <p:spPr>
          <a:xfrm>
            <a:off x="431896" y="3147594"/>
            <a:ext cx="224723" cy="224723"/>
          </a:xfrm>
          <a:prstGeom prst="rect">
            <a:avLst/>
          </a:prstGeom>
          <a:solidFill>
            <a:schemeClr val="bg1"/>
          </a:solidFill>
          <a:ln w="381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a:ln>
                <a:solidFill>
                  <a:srgbClr val="003755"/>
                </a:solidFill>
              </a:ln>
              <a:solidFill>
                <a:schemeClr val="tx1"/>
              </a:solidFill>
            </a:endParaRPr>
          </a:p>
        </p:txBody>
      </p:sp>
      <p:sp>
        <p:nvSpPr>
          <p:cNvPr id="13" name="Rektangel 39">
            <a:extLst>
              <a:ext uri="{FF2B5EF4-FFF2-40B4-BE49-F238E27FC236}">
                <a16:creationId xmlns:a16="http://schemas.microsoft.com/office/drawing/2014/main" id="{0338BFE4-8475-6148-A8CC-7E2A2609467D}"/>
              </a:ext>
            </a:extLst>
          </p:cNvPr>
          <p:cNvSpPr/>
          <p:nvPr/>
        </p:nvSpPr>
        <p:spPr>
          <a:xfrm>
            <a:off x="431896" y="4230714"/>
            <a:ext cx="224723" cy="224723"/>
          </a:xfrm>
          <a:prstGeom prst="rect">
            <a:avLst/>
          </a:prstGeom>
          <a:solidFill>
            <a:schemeClr val="bg1"/>
          </a:solidFill>
          <a:ln w="381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r>
              <a:rPr lang="en-US" sz="1400" dirty="0" smtClean="0">
                <a:ln>
                  <a:solidFill>
                    <a:srgbClr val="003755"/>
                  </a:solidFill>
                </a:ln>
                <a:solidFill>
                  <a:schemeClr val="tx1"/>
                </a:solidFill>
              </a:rPr>
              <a:t>x</a:t>
            </a:r>
            <a:endParaRPr lang="en-US" sz="1400" dirty="0">
              <a:ln>
                <a:solidFill>
                  <a:srgbClr val="003755"/>
                </a:solidFill>
              </a:ln>
              <a:solidFill>
                <a:schemeClr val="tx1"/>
              </a:solidFill>
            </a:endParaRPr>
          </a:p>
        </p:txBody>
      </p:sp>
      <p:sp>
        <p:nvSpPr>
          <p:cNvPr id="14" name="Rektangel 40">
            <a:extLst>
              <a:ext uri="{FF2B5EF4-FFF2-40B4-BE49-F238E27FC236}">
                <a16:creationId xmlns:a16="http://schemas.microsoft.com/office/drawing/2014/main" id="{B7BA3BA7-9045-FB4E-BFF4-265B5845E8CC}"/>
              </a:ext>
            </a:extLst>
          </p:cNvPr>
          <p:cNvSpPr/>
          <p:nvPr/>
        </p:nvSpPr>
        <p:spPr>
          <a:xfrm>
            <a:off x="442314" y="4828298"/>
            <a:ext cx="224723" cy="224723"/>
          </a:xfrm>
          <a:prstGeom prst="rect">
            <a:avLst/>
          </a:prstGeom>
          <a:solidFill>
            <a:schemeClr val="bg1"/>
          </a:solidFill>
          <a:ln w="381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r>
              <a:rPr lang="en-US" sz="1400" dirty="0" smtClean="0">
                <a:ln>
                  <a:solidFill>
                    <a:srgbClr val="003755"/>
                  </a:solidFill>
                </a:ln>
                <a:solidFill>
                  <a:schemeClr val="tx1"/>
                </a:solidFill>
              </a:rPr>
              <a:t>x</a:t>
            </a:r>
            <a:endParaRPr lang="en-US" sz="1400" dirty="0">
              <a:ln>
                <a:solidFill>
                  <a:srgbClr val="003755"/>
                </a:solidFill>
              </a:ln>
              <a:solidFill>
                <a:schemeClr val="tx1"/>
              </a:solidFill>
            </a:endParaRPr>
          </a:p>
        </p:txBody>
      </p:sp>
      <p:sp>
        <p:nvSpPr>
          <p:cNvPr id="15" name="Rektangel 41">
            <a:extLst>
              <a:ext uri="{FF2B5EF4-FFF2-40B4-BE49-F238E27FC236}">
                <a16:creationId xmlns:a16="http://schemas.microsoft.com/office/drawing/2014/main" id="{A9E8A0E1-B504-D746-ADF4-0926EA3302F2}"/>
              </a:ext>
            </a:extLst>
          </p:cNvPr>
          <p:cNvSpPr/>
          <p:nvPr/>
        </p:nvSpPr>
        <p:spPr>
          <a:xfrm>
            <a:off x="442314" y="5530984"/>
            <a:ext cx="224723" cy="224723"/>
          </a:xfrm>
          <a:prstGeom prst="rect">
            <a:avLst/>
          </a:prstGeom>
          <a:solidFill>
            <a:schemeClr val="bg1"/>
          </a:solidFill>
          <a:ln w="381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r>
              <a:rPr lang="en-US" sz="1400" dirty="0" smtClean="0">
                <a:ln>
                  <a:solidFill>
                    <a:srgbClr val="003755"/>
                  </a:solidFill>
                </a:ln>
                <a:solidFill>
                  <a:schemeClr val="tx1"/>
                </a:solidFill>
              </a:rPr>
              <a:t>x</a:t>
            </a:r>
            <a:endParaRPr lang="en-US" sz="1400" dirty="0">
              <a:ln>
                <a:solidFill>
                  <a:srgbClr val="003755"/>
                </a:solidFill>
              </a:ln>
              <a:solidFill>
                <a:schemeClr val="tx1"/>
              </a:solidFill>
            </a:endParaRPr>
          </a:p>
        </p:txBody>
      </p:sp>
      <p:sp>
        <p:nvSpPr>
          <p:cNvPr id="16" name="Rektangel 42">
            <a:extLst>
              <a:ext uri="{FF2B5EF4-FFF2-40B4-BE49-F238E27FC236}">
                <a16:creationId xmlns:a16="http://schemas.microsoft.com/office/drawing/2014/main" id="{3223C9D0-9E07-0D49-8BC5-457C7CEB2D5C}"/>
              </a:ext>
            </a:extLst>
          </p:cNvPr>
          <p:cNvSpPr/>
          <p:nvPr/>
        </p:nvSpPr>
        <p:spPr>
          <a:xfrm>
            <a:off x="5865863" y="2565260"/>
            <a:ext cx="224723" cy="224723"/>
          </a:xfrm>
          <a:prstGeom prst="rect">
            <a:avLst/>
          </a:prstGeom>
          <a:solidFill>
            <a:schemeClr val="bg1"/>
          </a:solidFill>
          <a:ln w="381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r>
              <a:rPr lang="en-US" sz="1400" dirty="0" smtClean="0">
                <a:ln>
                  <a:solidFill>
                    <a:srgbClr val="003755"/>
                  </a:solidFill>
                </a:ln>
                <a:solidFill>
                  <a:schemeClr val="tx1"/>
                </a:solidFill>
              </a:rPr>
              <a:t>x</a:t>
            </a:r>
            <a:endParaRPr lang="en-US" sz="1400" dirty="0">
              <a:ln>
                <a:solidFill>
                  <a:srgbClr val="003755"/>
                </a:solidFill>
              </a:ln>
              <a:solidFill>
                <a:schemeClr val="tx1"/>
              </a:solidFill>
            </a:endParaRPr>
          </a:p>
        </p:txBody>
      </p:sp>
      <p:sp>
        <p:nvSpPr>
          <p:cNvPr id="17" name="Rektangel 43">
            <a:extLst>
              <a:ext uri="{FF2B5EF4-FFF2-40B4-BE49-F238E27FC236}">
                <a16:creationId xmlns:a16="http://schemas.microsoft.com/office/drawing/2014/main" id="{AFF7A5A5-38A7-A049-AAD6-7907C7BAD78A}"/>
              </a:ext>
            </a:extLst>
          </p:cNvPr>
          <p:cNvSpPr/>
          <p:nvPr/>
        </p:nvSpPr>
        <p:spPr>
          <a:xfrm>
            <a:off x="5865863" y="3095495"/>
            <a:ext cx="224723" cy="224723"/>
          </a:xfrm>
          <a:prstGeom prst="rect">
            <a:avLst/>
          </a:prstGeom>
          <a:solidFill>
            <a:schemeClr val="bg1"/>
          </a:solidFill>
          <a:ln w="381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r>
              <a:rPr lang="en-US" sz="1400" dirty="0" smtClean="0">
                <a:ln>
                  <a:solidFill>
                    <a:srgbClr val="003755"/>
                  </a:solidFill>
                </a:ln>
                <a:solidFill>
                  <a:schemeClr val="tx1"/>
                </a:solidFill>
              </a:rPr>
              <a:t>x</a:t>
            </a:r>
            <a:endParaRPr lang="en-US" sz="1400" dirty="0">
              <a:ln>
                <a:solidFill>
                  <a:srgbClr val="003755"/>
                </a:solidFill>
              </a:ln>
              <a:solidFill>
                <a:schemeClr val="tx1"/>
              </a:solidFill>
            </a:endParaRPr>
          </a:p>
        </p:txBody>
      </p:sp>
      <p:sp>
        <p:nvSpPr>
          <p:cNvPr id="18" name="Rektangel 44">
            <a:extLst>
              <a:ext uri="{FF2B5EF4-FFF2-40B4-BE49-F238E27FC236}">
                <a16:creationId xmlns:a16="http://schemas.microsoft.com/office/drawing/2014/main" id="{C2F12657-4EDB-D24A-853B-4A4AD0F22EE1}"/>
              </a:ext>
            </a:extLst>
          </p:cNvPr>
          <p:cNvSpPr/>
          <p:nvPr/>
        </p:nvSpPr>
        <p:spPr>
          <a:xfrm>
            <a:off x="442314" y="6105058"/>
            <a:ext cx="224723" cy="221264"/>
          </a:xfrm>
          <a:prstGeom prst="rect">
            <a:avLst/>
          </a:prstGeom>
          <a:solidFill>
            <a:schemeClr val="bg1"/>
          </a:solidFill>
          <a:ln w="381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r>
              <a:rPr lang="en-US" sz="1400" dirty="0" smtClean="0">
                <a:ln>
                  <a:solidFill>
                    <a:srgbClr val="003755"/>
                  </a:solidFill>
                </a:ln>
                <a:solidFill>
                  <a:schemeClr val="tx1"/>
                </a:solidFill>
              </a:rPr>
              <a:t>x</a:t>
            </a:r>
            <a:endParaRPr lang="en-US" sz="1400" dirty="0">
              <a:ln>
                <a:solidFill>
                  <a:srgbClr val="003755"/>
                </a:solidFill>
              </a:ln>
              <a:solidFill>
                <a:schemeClr val="tx1"/>
              </a:solidFill>
            </a:endParaRPr>
          </a:p>
        </p:txBody>
      </p:sp>
      <p:sp>
        <p:nvSpPr>
          <p:cNvPr id="19" name="Rektangel 45">
            <a:extLst>
              <a:ext uri="{FF2B5EF4-FFF2-40B4-BE49-F238E27FC236}">
                <a16:creationId xmlns:a16="http://schemas.microsoft.com/office/drawing/2014/main" id="{685F272C-C232-5F4A-894F-F68EE69F5F4C}"/>
              </a:ext>
            </a:extLst>
          </p:cNvPr>
          <p:cNvSpPr/>
          <p:nvPr/>
        </p:nvSpPr>
        <p:spPr>
          <a:xfrm>
            <a:off x="5877954" y="4230714"/>
            <a:ext cx="224723" cy="224723"/>
          </a:xfrm>
          <a:prstGeom prst="rect">
            <a:avLst/>
          </a:prstGeom>
          <a:solidFill>
            <a:schemeClr val="bg1"/>
          </a:solidFill>
          <a:ln w="381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r>
              <a:rPr lang="en-US" sz="1400" dirty="0" smtClean="0">
                <a:ln>
                  <a:solidFill>
                    <a:srgbClr val="003755"/>
                  </a:solidFill>
                </a:ln>
                <a:solidFill>
                  <a:schemeClr val="tx1"/>
                </a:solidFill>
              </a:rPr>
              <a:t>x</a:t>
            </a:r>
            <a:endParaRPr lang="en-US" sz="1400" dirty="0">
              <a:ln>
                <a:solidFill>
                  <a:srgbClr val="003755"/>
                </a:solidFill>
              </a:ln>
              <a:solidFill>
                <a:schemeClr val="tx1"/>
              </a:solidFill>
            </a:endParaRPr>
          </a:p>
        </p:txBody>
      </p:sp>
      <p:sp>
        <p:nvSpPr>
          <p:cNvPr id="20" name="Rektangel 46">
            <a:extLst>
              <a:ext uri="{FF2B5EF4-FFF2-40B4-BE49-F238E27FC236}">
                <a16:creationId xmlns:a16="http://schemas.microsoft.com/office/drawing/2014/main" id="{86FCF365-3E97-034D-B840-CE80DBB6D067}"/>
              </a:ext>
            </a:extLst>
          </p:cNvPr>
          <p:cNvSpPr/>
          <p:nvPr/>
        </p:nvSpPr>
        <p:spPr>
          <a:xfrm>
            <a:off x="5877954" y="4899173"/>
            <a:ext cx="224723" cy="224723"/>
          </a:xfrm>
          <a:prstGeom prst="rect">
            <a:avLst/>
          </a:prstGeom>
          <a:solidFill>
            <a:schemeClr val="bg1"/>
          </a:solidFill>
          <a:ln w="381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r>
              <a:rPr lang="en-US" sz="1400" dirty="0" smtClean="0">
                <a:ln>
                  <a:solidFill>
                    <a:srgbClr val="003755"/>
                  </a:solidFill>
                </a:ln>
                <a:solidFill>
                  <a:schemeClr val="tx1"/>
                </a:solidFill>
              </a:rPr>
              <a:t>x</a:t>
            </a:r>
            <a:endParaRPr lang="en-US" sz="1400" dirty="0">
              <a:ln>
                <a:solidFill>
                  <a:srgbClr val="003755"/>
                </a:solidFill>
              </a:ln>
              <a:solidFill>
                <a:schemeClr val="tx1"/>
              </a:solidFill>
            </a:endParaRPr>
          </a:p>
        </p:txBody>
      </p:sp>
      <p:pic>
        <p:nvPicPr>
          <p:cNvPr id="21" name="Danske Bank LOGO">
            <a:hlinkClick r:id="" action="ppaction://noaction"/>
            <a:extLst>
              <a:ext uri="{FF2B5EF4-FFF2-40B4-BE49-F238E27FC236}">
                <a16:creationId xmlns:a16="http://schemas.microsoft.com/office/drawing/2014/main" id="{0DA3A222-2D69-2F4B-A0DE-16B9220C85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59917" y="250748"/>
            <a:ext cx="1312281" cy="198000"/>
          </a:xfrm>
          <a:prstGeom prst="rect">
            <a:avLst/>
          </a:prstGeom>
        </p:spPr>
      </p:pic>
      <p:pic>
        <p:nvPicPr>
          <p:cNvPr id="22" name="Grafik 7">
            <a:extLst>
              <a:ext uri="{FF2B5EF4-FFF2-40B4-BE49-F238E27FC236}">
                <a16:creationId xmlns:a16="http://schemas.microsoft.com/office/drawing/2014/main" id="{F737C1B2-C78C-354C-A58E-2017A8D9DE55}"/>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xmlns="" r:embed="rId19"/>
              </a:ext>
            </a:extLst>
          </a:blip>
          <a:srcRect/>
          <a:stretch/>
        </p:blipFill>
        <p:spPr>
          <a:xfrm>
            <a:off x="7806419" y="5460879"/>
            <a:ext cx="2200061" cy="1207915"/>
          </a:xfrm>
          <a:prstGeom prst="rect">
            <a:avLst/>
          </a:prstGeom>
        </p:spPr>
      </p:pic>
      <p:sp>
        <p:nvSpPr>
          <p:cNvPr id="23" name="TextBox 22"/>
          <p:cNvSpPr txBox="1"/>
          <p:nvPr/>
        </p:nvSpPr>
        <p:spPr>
          <a:xfrm>
            <a:off x="938047" y="2565260"/>
            <a:ext cx="4508596" cy="307777"/>
          </a:xfrm>
          <a:prstGeom prst="rect">
            <a:avLst/>
          </a:prstGeom>
          <a:noFill/>
        </p:spPr>
        <p:txBody>
          <a:bodyPr wrap="square" rtlCol="0">
            <a:spAutoFit/>
          </a:bodyPr>
          <a:lstStyle/>
          <a:p>
            <a:r>
              <a:rPr lang="da-DK" sz="1400" dirty="0" smtClean="0">
                <a:latin typeface="Danske Text v2" panose="020B0503040502040204" pitchFamily="34" charset="0"/>
              </a:rPr>
              <a:t>Foreningens gældende vedtægter – </a:t>
            </a:r>
            <a:endParaRPr lang="en-GB" sz="1400" dirty="0">
              <a:latin typeface="Danske Text v2" panose="020B0503040502040204" pitchFamily="34" charset="0"/>
            </a:endParaRPr>
          </a:p>
        </p:txBody>
      </p:sp>
      <p:sp>
        <p:nvSpPr>
          <p:cNvPr id="24" name="TextBox 23"/>
          <p:cNvSpPr txBox="1"/>
          <p:nvPr/>
        </p:nvSpPr>
        <p:spPr>
          <a:xfrm>
            <a:off x="931128" y="3082310"/>
            <a:ext cx="4334608" cy="307777"/>
          </a:xfrm>
          <a:prstGeom prst="rect">
            <a:avLst/>
          </a:prstGeom>
          <a:noFill/>
        </p:spPr>
        <p:txBody>
          <a:bodyPr wrap="square" rtlCol="0">
            <a:spAutoFit/>
          </a:bodyPr>
          <a:lstStyle/>
          <a:p>
            <a:r>
              <a:rPr lang="da-DK" sz="1400" dirty="0" err="1" smtClean="0">
                <a:latin typeface="Danske Text v2" panose="020B0503040502040204" pitchFamily="34" charset="0"/>
              </a:rPr>
              <a:t>Ejerliste</a:t>
            </a:r>
            <a:r>
              <a:rPr lang="da-DK" sz="1400" dirty="0" smtClean="0">
                <a:latin typeface="Danske Text v2" panose="020B0503040502040204" pitchFamily="34" charset="0"/>
              </a:rPr>
              <a:t> med fordelingstal og vedligeholdelsesplan</a:t>
            </a:r>
            <a:endParaRPr lang="en-GB" sz="1400" dirty="0">
              <a:latin typeface="Danske Text v2" panose="020B0503040502040204" pitchFamily="34" charset="0"/>
            </a:endParaRPr>
          </a:p>
        </p:txBody>
      </p:sp>
      <p:sp>
        <p:nvSpPr>
          <p:cNvPr id="25" name="TextBox 24"/>
          <p:cNvSpPr txBox="1"/>
          <p:nvPr/>
        </p:nvSpPr>
        <p:spPr>
          <a:xfrm>
            <a:off x="6393319" y="2420824"/>
            <a:ext cx="5036679" cy="523220"/>
          </a:xfrm>
          <a:prstGeom prst="rect">
            <a:avLst/>
          </a:prstGeom>
          <a:noFill/>
        </p:spPr>
        <p:txBody>
          <a:bodyPr wrap="square" rtlCol="0">
            <a:spAutoFit/>
          </a:bodyPr>
          <a:lstStyle/>
          <a:p>
            <a:r>
              <a:rPr lang="da-DK" sz="1400" dirty="0" smtClean="0">
                <a:latin typeface="Danske Text v2" panose="020B0503040502040204" pitchFamily="34" charset="0"/>
              </a:rPr>
              <a:t>Entreprisekontrakt </a:t>
            </a:r>
            <a:r>
              <a:rPr lang="da-DK" sz="1400" dirty="0">
                <a:latin typeface="Danske Text v2" panose="020B0503040502040204" pitchFamily="34" charset="0"/>
              </a:rPr>
              <a:t>med angivelse af fast pris og </a:t>
            </a:r>
            <a:r>
              <a:rPr lang="da-DK" sz="1400" dirty="0" smtClean="0">
                <a:latin typeface="Danske Text v2" panose="020B0503040502040204" pitchFamily="34" charset="0"/>
              </a:rPr>
              <a:t>tid og kontrakt med byggerådgiver, hvis de pt. forefindes </a:t>
            </a:r>
            <a:endParaRPr lang="en-GB" sz="1400" dirty="0">
              <a:latin typeface="Danske Text v2" panose="020B0503040502040204" pitchFamily="34" charset="0"/>
            </a:endParaRPr>
          </a:p>
        </p:txBody>
      </p:sp>
      <p:sp>
        <p:nvSpPr>
          <p:cNvPr id="26" name="TextBox 25"/>
          <p:cNvSpPr txBox="1"/>
          <p:nvPr/>
        </p:nvSpPr>
        <p:spPr>
          <a:xfrm>
            <a:off x="6382902" y="3056941"/>
            <a:ext cx="5047097" cy="307777"/>
          </a:xfrm>
          <a:prstGeom prst="rect">
            <a:avLst/>
          </a:prstGeom>
          <a:noFill/>
        </p:spPr>
        <p:txBody>
          <a:bodyPr wrap="square" rtlCol="0">
            <a:spAutoFit/>
          </a:bodyPr>
          <a:lstStyle/>
          <a:p>
            <a:r>
              <a:rPr lang="da-DK" sz="1400" dirty="0" smtClean="0">
                <a:latin typeface="Danske Text v2" panose="020B0503040502040204" pitchFamily="34" charset="0"/>
              </a:rPr>
              <a:t>Seneste underskrevet regnskab og likviditetsdækkende budget</a:t>
            </a:r>
            <a:endParaRPr lang="en-GB" sz="1400" dirty="0">
              <a:latin typeface="Danske Text v2" panose="020B0503040502040204" pitchFamily="34" charset="0"/>
            </a:endParaRPr>
          </a:p>
        </p:txBody>
      </p:sp>
      <p:sp>
        <p:nvSpPr>
          <p:cNvPr id="27" name="TextBox 26"/>
          <p:cNvSpPr txBox="1"/>
          <p:nvPr/>
        </p:nvSpPr>
        <p:spPr>
          <a:xfrm>
            <a:off x="948465" y="5492116"/>
            <a:ext cx="4317382" cy="307777"/>
          </a:xfrm>
          <a:prstGeom prst="rect">
            <a:avLst/>
          </a:prstGeom>
          <a:noFill/>
        </p:spPr>
        <p:txBody>
          <a:bodyPr wrap="square" rtlCol="0">
            <a:spAutoFit/>
          </a:bodyPr>
          <a:lstStyle/>
          <a:p>
            <a:r>
              <a:rPr lang="da-DK" sz="1400" dirty="0" smtClean="0">
                <a:latin typeface="Danske Text v2" panose="020B0503040502040204" pitchFamily="34" charset="0"/>
              </a:rPr>
              <a:t>Kopi af All-</a:t>
            </a:r>
            <a:r>
              <a:rPr lang="da-DK" sz="1400" dirty="0" err="1" smtClean="0">
                <a:latin typeface="Danske Text v2" panose="020B0503040502040204" pitchFamily="34" charset="0"/>
              </a:rPr>
              <a:t>risk</a:t>
            </a:r>
            <a:r>
              <a:rPr lang="da-DK" sz="1400" dirty="0" smtClean="0">
                <a:latin typeface="Danske Text v2" panose="020B0503040502040204" pitchFamily="34" charset="0"/>
              </a:rPr>
              <a:t> forsikring – inkl. Brand og stormskade</a:t>
            </a:r>
            <a:endParaRPr lang="en-GB" sz="1400" dirty="0">
              <a:latin typeface="Danske Text v2" panose="020B0503040502040204" pitchFamily="34" charset="0"/>
            </a:endParaRPr>
          </a:p>
        </p:txBody>
      </p:sp>
      <p:sp>
        <p:nvSpPr>
          <p:cNvPr id="28" name="TextBox 27"/>
          <p:cNvSpPr txBox="1"/>
          <p:nvPr/>
        </p:nvSpPr>
        <p:spPr>
          <a:xfrm>
            <a:off x="919948" y="5992732"/>
            <a:ext cx="4827710" cy="523220"/>
          </a:xfrm>
          <a:prstGeom prst="rect">
            <a:avLst/>
          </a:prstGeom>
          <a:noFill/>
        </p:spPr>
        <p:txBody>
          <a:bodyPr wrap="square" rtlCol="0">
            <a:spAutoFit/>
          </a:bodyPr>
          <a:lstStyle/>
          <a:p>
            <a:r>
              <a:rPr lang="da-DK" sz="1400" dirty="0" smtClean="0">
                <a:latin typeface="Danske Text v2" panose="020B0503040502040204" pitchFamily="34" charset="0"/>
              </a:rPr>
              <a:t>Indkaldelse til generalforsamling med skitsering af det lån der skal stemmes om</a:t>
            </a:r>
            <a:endParaRPr lang="en-GB" sz="1400" dirty="0">
              <a:latin typeface="Danske Text v2" panose="020B0503040502040204" pitchFamily="34" charset="0"/>
            </a:endParaRPr>
          </a:p>
        </p:txBody>
      </p:sp>
      <p:sp>
        <p:nvSpPr>
          <p:cNvPr id="29" name="TextBox 28"/>
          <p:cNvSpPr txBox="1"/>
          <p:nvPr/>
        </p:nvSpPr>
        <p:spPr>
          <a:xfrm>
            <a:off x="6393320" y="4080965"/>
            <a:ext cx="5389295" cy="523220"/>
          </a:xfrm>
          <a:prstGeom prst="rect">
            <a:avLst/>
          </a:prstGeom>
          <a:noFill/>
        </p:spPr>
        <p:txBody>
          <a:bodyPr wrap="square" rtlCol="0">
            <a:spAutoFit/>
          </a:bodyPr>
          <a:lstStyle/>
          <a:p>
            <a:r>
              <a:rPr lang="da-DK" sz="1400" dirty="0" smtClean="0">
                <a:latin typeface="Danske Text v2" panose="020B0503040502040204" pitchFamily="34" charset="0"/>
              </a:rPr>
              <a:t>Godkendt referat fra generalforsamlingen med vedtagelse af projektet, samt vedtagelse af byggelån og fælleslån</a:t>
            </a:r>
            <a:endParaRPr lang="en-GB" sz="1400" dirty="0">
              <a:latin typeface="Danske Text v2" panose="020B0503040502040204" pitchFamily="34" charset="0"/>
            </a:endParaRPr>
          </a:p>
        </p:txBody>
      </p:sp>
      <p:sp>
        <p:nvSpPr>
          <p:cNvPr id="30" name="TextBox 29"/>
          <p:cNvSpPr txBox="1"/>
          <p:nvPr/>
        </p:nvSpPr>
        <p:spPr>
          <a:xfrm>
            <a:off x="6393321" y="4749924"/>
            <a:ext cx="5036678" cy="523220"/>
          </a:xfrm>
          <a:prstGeom prst="rect">
            <a:avLst/>
          </a:prstGeom>
          <a:noFill/>
        </p:spPr>
        <p:txBody>
          <a:bodyPr wrap="square" rtlCol="0">
            <a:spAutoFit/>
          </a:bodyPr>
          <a:lstStyle/>
          <a:p>
            <a:r>
              <a:rPr lang="da-DK" sz="1400" dirty="0" smtClean="0">
                <a:latin typeface="Danske Text v2" panose="020B0503040502040204" pitchFamily="34" charset="0"/>
              </a:rPr>
              <a:t>Fornødne godkendelser fra kommunen inkl. Byggetilladelse og evt. fra Slots- og ejendomsstyrelsen hvis påkrævet</a:t>
            </a:r>
            <a:endParaRPr lang="en-GB" sz="1400" dirty="0">
              <a:latin typeface="Danske Text v2" panose="020B0503040502040204" pitchFamily="34" charset="0"/>
            </a:endParaRPr>
          </a:p>
        </p:txBody>
      </p:sp>
      <p:sp>
        <p:nvSpPr>
          <p:cNvPr id="31" name="TextBox 30"/>
          <p:cNvSpPr txBox="1"/>
          <p:nvPr/>
        </p:nvSpPr>
        <p:spPr>
          <a:xfrm>
            <a:off x="917107" y="4185556"/>
            <a:ext cx="4959174" cy="307777"/>
          </a:xfrm>
          <a:prstGeom prst="rect">
            <a:avLst/>
          </a:prstGeom>
          <a:noFill/>
        </p:spPr>
        <p:txBody>
          <a:bodyPr wrap="square" rtlCol="0">
            <a:spAutoFit/>
          </a:bodyPr>
          <a:lstStyle/>
          <a:p>
            <a:r>
              <a:rPr lang="da-DK" sz="1400" dirty="0">
                <a:latin typeface="Danske Text v2" panose="020B0503040502040204" pitchFamily="34" charset="0"/>
              </a:rPr>
              <a:t>Personlig legitimation på alle bestyrelsesmedlemmer</a:t>
            </a:r>
            <a:endParaRPr lang="en-GB" sz="1400" dirty="0">
              <a:latin typeface="Danske Text v2" panose="020B0503040502040204" pitchFamily="34" charset="0"/>
            </a:endParaRPr>
          </a:p>
        </p:txBody>
      </p:sp>
      <p:sp>
        <p:nvSpPr>
          <p:cNvPr id="32" name="TextBox 31"/>
          <p:cNvSpPr txBox="1"/>
          <p:nvPr/>
        </p:nvSpPr>
        <p:spPr>
          <a:xfrm>
            <a:off x="917108" y="4679049"/>
            <a:ext cx="4948756" cy="523220"/>
          </a:xfrm>
          <a:prstGeom prst="rect">
            <a:avLst/>
          </a:prstGeom>
          <a:noFill/>
        </p:spPr>
        <p:txBody>
          <a:bodyPr wrap="square" rtlCol="0">
            <a:spAutoFit/>
          </a:bodyPr>
          <a:lstStyle/>
          <a:p>
            <a:r>
              <a:rPr lang="da-DK" sz="1400" dirty="0" smtClean="0">
                <a:latin typeface="Danske Text v2" panose="020B0503040502040204" pitchFamily="34" charset="0"/>
              </a:rPr>
              <a:t>Referat fra seneste ordinære generalforsamling og eventuelle efterfølgende ekstraordinære generalforsamlinger</a:t>
            </a:r>
            <a:endParaRPr lang="en-GB" sz="1400" dirty="0">
              <a:latin typeface="Danske Text v2" panose="020B0503040502040204" pitchFamily="34" charset="0"/>
            </a:endParaRPr>
          </a:p>
        </p:txBody>
      </p:sp>
      <p:grpSp>
        <p:nvGrpSpPr>
          <p:cNvPr id="33" name="Gruppe 4">
            <a:extLst>
              <a:ext uri="{FF2B5EF4-FFF2-40B4-BE49-F238E27FC236}">
                <a16:creationId xmlns:a16="http://schemas.microsoft.com/office/drawing/2014/main" id="{6524CFB9-2E18-1A47-A0A8-073C7651E113}"/>
              </a:ext>
            </a:extLst>
          </p:cNvPr>
          <p:cNvGrpSpPr/>
          <p:nvPr/>
        </p:nvGrpSpPr>
        <p:grpSpPr>
          <a:xfrm>
            <a:off x="10459917" y="1080251"/>
            <a:ext cx="1399154" cy="1333939"/>
            <a:chOff x="6824145" y="578443"/>
            <a:chExt cx="1399154" cy="1333939"/>
          </a:xfrm>
        </p:grpSpPr>
        <p:pic>
          <p:nvPicPr>
            <p:cNvPr id="34" name="Billede 53">
              <a:extLst>
                <a:ext uri="{FF2B5EF4-FFF2-40B4-BE49-F238E27FC236}">
                  <a16:creationId xmlns:a16="http://schemas.microsoft.com/office/drawing/2014/main" id="{9F9E384A-6D67-6744-85D9-5C2872EA0145}"/>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824145" y="578443"/>
              <a:ext cx="1399154" cy="1333939"/>
            </a:xfrm>
            <a:prstGeom prst="rect">
              <a:avLst/>
            </a:prstGeom>
          </p:spPr>
        </p:pic>
        <p:sp>
          <p:nvSpPr>
            <p:cNvPr id="35" name="Ellipse 5">
              <a:extLst>
                <a:ext uri="{FF2B5EF4-FFF2-40B4-BE49-F238E27FC236}">
                  <a16:creationId xmlns:a16="http://schemas.microsoft.com/office/drawing/2014/main" id="{41B515D0-C3BF-E644-B56E-C1AA859DC7ED}"/>
                </a:ext>
              </a:extLst>
            </p:cNvPr>
            <p:cNvSpPr/>
            <p:nvPr/>
          </p:nvSpPr>
          <p:spPr>
            <a:xfrm>
              <a:off x="6930060" y="578443"/>
              <a:ext cx="1192536" cy="1192536"/>
            </a:xfrm>
            <a:prstGeom prst="ellipse">
              <a:avLst/>
            </a:prstGeom>
            <a:noFill/>
            <a:ln w="57150" cap="rnd">
              <a:solidFill>
                <a:srgbClr val="EFF6F9"/>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grpSp>
      <p:sp>
        <p:nvSpPr>
          <p:cNvPr id="36" name="Rectangle 35"/>
          <p:cNvSpPr/>
          <p:nvPr/>
        </p:nvSpPr>
        <p:spPr>
          <a:xfrm>
            <a:off x="419802" y="3686707"/>
            <a:ext cx="10631517" cy="246221"/>
          </a:xfrm>
          <a:prstGeom prst="rect">
            <a:avLst/>
          </a:prstGeom>
        </p:spPr>
        <p:txBody>
          <a:bodyPr wrap="square" lIns="0" tIns="0" rIns="0" bIns="0">
            <a:spAutoFit/>
          </a:bodyPr>
          <a:lstStyle/>
          <a:p>
            <a:r>
              <a:rPr lang="da-DK" sz="1600" b="1" dirty="0" smtClean="0">
                <a:solidFill>
                  <a:schemeClr val="dk2"/>
                </a:solidFill>
                <a:latin typeface="Danske Text v2" panose="020B0503040502040204" pitchFamily="34" charset="0"/>
              </a:rPr>
              <a:t>Før endelig bevilling og udbetaling af lån skal I udover ovennævnte indlevere:</a:t>
            </a:r>
            <a:endParaRPr lang="da-DK" sz="1600" b="1" dirty="0">
              <a:solidFill>
                <a:schemeClr val="dk2"/>
              </a:solidFill>
              <a:latin typeface="Danske Text v2" panose="020B0503040502040204" pitchFamily="34" charset="0"/>
            </a:endParaRPr>
          </a:p>
        </p:txBody>
      </p:sp>
    </p:spTree>
    <p:extLst>
      <p:ext uri="{BB962C8B-B14F-4D97-AF65-F5344CB8AC3E}">
        <p14:creationId xmlns:p14="http://schemas.microsoft.com/office/powerpoint/2010/main" val="1568557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12314" name="think-cell Slide" r:id="rId7" imgW="360" imgH="360" progId="TCLayout.ActiveDocument.1">
                  <p:embed/>
                </p:oleObj>
              </mc:Choice>
              <mc:Fallback>
                <p:oleObj name="think-cell Slide" r:id="rId7" imgW="360" imgH="360" progId="TCLayout.ActiveDocument.1">
                  <p:embed/>
                  <p:pic>
                    <p:nvPicPr>
                      <p:cNvPr id="18" name="Object 17"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hidden="1"/>
          <p:cNvSpPr/>
          <p:nvPr>
            <p:custDataLst>
              <p:tags r:id="rId3"/>
            </p:custDataLst>
          </p:nvPr>
        </p:nvSpPr>
        <p:spPr bwMode="auto">
          <a:xfrm>
            <a:off x="1524000" y="0"/>
            <a:ext cx="158750" cy="158750"/>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da-DK" sz="1400" dirty="0">
              <a:latin typeface="Danske Text" panose="00000400000000000000" pitchFamily="2" charset="0"/>
              <a:sym typeface="Danske Text" panose="00000400000000000000" pitchFamily="2" charset="0"/>
            </a:endParaRPr>
          </a:p>
        </p:txBody>
      </p:sp>
      <p:sp>
        <p:nvSpPr>
          <p:cNvPr id="14" name="Title 13"/>
          <p:cNvSpPr>
            <a:spLocks noGrp="1"/>
          </p:cNvSpPr>
          <p:nvPr>
            <p:ph type="title"/>
          </p:nvPr>
        </p:nvSpPr>
        <p:spPr/>
        <p:txBody>
          <a:bodyPr/>
          <a:lstStyle/>
          <a:p>
            <a:r>
              <a:rPr lang="da-DK" sz="2800" dirty="0" smtClean="0"/>
              <a:t>Gratis rådgivning</a:t>
            </a:r>
            <a:endParaRPr lang="da-DK" sz="2800" dirty="0"/>
          </a:p>
        </p:txBody>
      </p:sp>
      <p:sp>
        <p:nvSpPr>
          <p:cNvPr id="22" name="Rectangle 21"/>
          <p:cNvSpPr/>
          <p:nvPr>
            <p:custDataLst>
              <p:tags r:id="rId4"/>
            </p:custDataLst>
          </p:nvPr>
        </p:nvSpPr>
        <p:spPr>
          <a:xfrm>
            <a:off x="432198" y="1411198"/>
            <a:ext cx="6991490" cy="4905782"/>
          </a:xfrm>
          <a:prstGeom prst="rect">
            <a:avLst/>
          </a:prstGeom>
          <a:solidFill>
            <a:srgbClr val="D4E1EA"/>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lvl1pPr marL="180000" indent="-180000" algn="l" defTabSz="914400" rtl="0" eaLnBrk="1" latinLnBrk="0" hangingPunct="1">
              <a:buClr>
                <a:schemeClr val="accent1"/>
              </a:buClr>
              <a:buFont typeface="Danske Text" panose="00000400000000000000" pitchFamily="2" charset="0"/>
              <a:buChar char="•"/>
            </a:lvl1pPr>
            <a:lvl2pPr marL="360000" indent="-180000" algn="l" defTabSz="914400" rtl="0" eaLnBrk="1" latinLnBrk="0" hangingPunct="1">
              <a:buClr>
                <a:srgbClr val="003755"/>
              </a:buClr>
              <a:buFont typeface="Arial" panose="020B0604020202020204" pitchFamily="34" charset="0"/>
              <a:buChar char="‒"/>
            </a:lvl2pPr>
            <a:lvl3pPr marL="540000" indent="-180000" algn="l" defTabSz="914400" rtl="0" eaLnBrk="1" latinLnBrk="0" hangingPunct="1">
              <a:buClr>
                <a:srgbClr val="003755"/>
              </a:buClr>
              <a:buFont typeface="Danske Text" panose="00000400000000000000" pitchFamily="2" charset="0"/>
              <a:buChar char="•"/>
            </a:lvl3pPr>
            <a:lvl4pPr marL="720000" indent="-180000" algn="l" defTabSz="914400" rtl="0" eaLnBrk="1" latinLnBrk="0" hangingPunct="1">
              <a:buClr>
                <a:srgbClr val="003755"/>
              </a:buClr>
              <a:buFont typeface="Arial" panose="020B0604020202020204" pitchFamily="34" charset="0"/>
              <a:buChar char="–"/>
            </a:lvl4pPr>
            <a:lvl5pPr marL="900000" indent="-180000" algn="l" defTabSz="914400" rtl="0" eaLnBrk="1" latinLnBrk="0" hangingPunct="1">
              <a:buClr>
                <a:schemeClr val="accent1"/>
              </a:buClr>
              <a:buFont typeface="Danske Text" panose="00000400000000000000" pitchFamily="2" charset="0"/>
              <a:buChar char="•"/>
            </a:lvl5pPr>
            <a:lvl6pPr marL="180000" indent="-180000" algn="l" defTabSz="914400" rtl="0" eaLnBrk="1" latinLnBrk="0" hangingPunct="1">
              <a:buClr>
                <a:srgbClr val="003755"/>
              </a:buClr>
              <a:buFont typeface="+mj-lt"/>
              <a:buAutoNum type="arabicPeriod"/>
            </a:lvl6pPr>
            <a:lvl7pPr marL="360000" indent="-180000" algn="l" defTabSz="914400" rtl="0" eaLnBrk="1" latinLnBrk="0" hangingPunct="1">
              <a:buClr>
                <a:srgbClr val="003755"/>
              </a:buClr>
              <a:buFont typeface="+mj-lt"/>
              <a:buAutoNum type="alphaLcPeriod"/>
            </a:lvl7pPr>
            <a:lvl8pPr marL="540000" indent="-180000" algn="l" defTabSz="914400" rtl="0" eaLnBrk="1" latinLnBrk="0" hangingPunct="1">
              <a:buClr>
                <a:srgbClr val="003755"/>
              </a:buClr>
              <a:buFont typeface="+mj-lt"/>
              <a:buAutoNum type="romanLcPeriod"/>
            </a:lvl8pPr>
            <a:lvl9pPr marL="1620000" indent="-180000" algn="l" defTabSz="914400" rtl="0" eaLnBrk="1" latinLnBrk="0" hangingPunct="1">
              <a:buFont typeface="Arial" panose="020B0604020202020204" pitchFamily="34" charset="0"/>
              <a:buChar char="•"/>
            </a:lvl9pPr>
          </a:lstStyle>
          <a:p>
            <a:pPr marL="0" indent="0">
              <a:buNone/>
            </a:pPr>
            <a:r>
              <a:rPr lang="da-DK" sz="1400" dirty="0">
                <a:solidFill>
                  <a:schemeClr val="tx2"/>
                </a:solidFill>
              </a:rPr>
              <a:t>Det er vigtigt at kende foreningens forsikringsbehov, så I har de forsikringer, der er nødvendige</a:t>
            </a:r>
          </a:p>
          <a:p>
            <a:pPr marL="0" indent="0">
              <a:buNone/>
            </a:pPr>
            <a:endParaRPr lang="da-DK" sz="1400" b="1" dirty="0" smtClean="0">
              <a:solidFill>
                <a:srgbClr val="003755"/>
              </a:solidFill>
            </a:endParaRPr>
          </a:p>
          <a:p>
            <a:pPr marL="0" indent="0">
              <a:buNone/>
            </a:pPr>
            <a:r>
              <a:rPr lang="da-DK" sz="1400" b="1" dirty="0" smtClean="0">
                <a:solidFill>
                  <a:srgbClr val="003755"/>
                </a:solidFill>
              </a:rPr>
              <a:t>Hvordan er I forsikret?</a:t>
            </a:r>
          </a:p>
          <a:p>
            <a:pPr marL="0" indent="0">
              <a:buNone/>
            </a:pPr>
            <a:endParaRPr lang="da-DK" sz="1400" dirty="0" smtClean="0">
              <a:solidFill>
                <a:srgbClr val="003755"/>
              </a:solidFill>
            </a:endParaRPr>
          </a:p>
          <a:p>
            <a:r>
              <a:rPr lang="da-DK" sz="1400" dirty="0" smtClean="0">
                <a:solidFill>
                  <a:srgbClr val="003755"/>
                </a:solidFill>
              </a:rPr>
              <a:t>Bestyrelsesansvarsforsikring</a:t>
            </a:r>
          </a:p>
          <a:p>
            <a:r>
              <a:rPr lang="da-DK" sz="1400" dirty="0" smtClean="0">
                <a:solidFill>
                  <a:srgbClr val="003755"/>
                </a:solidFill>
              </a:rPr>
              <a:t>Ansvarsforsikring</a:t>
            </a:r>
          </a:p>
          <a:p>
            <a:r>
              <a:rPr lang="da-DK" sz="1400" dirty="0" smtClean="0">
                <a:solidFill>
                  <a:srgbClr val="003755"/>
                </a:solidFill>
              </a:rPr>
              <a:t>Underslæb</a:t>
            </a:r>
          </a:p>
          <a:p>
            <a:r>
              <a:rPr lang="da-DK" sz="1400" dirty="0" smtClean="0">
                <a:solidFill>
                  <a:srgbClr val="003755"/>
                </a:solidFill>
              </a:rPr>
              <a:t>Arrangøransvar ved events</a:t>
            </a:r>
          </a:p>
          <a:p>
            <a:r>
              <a:rPr lang="da-DK" sz="1400" dirty="0" smtClean="0">
                <a:solidFill>
                  <a:srgbClr val="003755"/>
                </a:solidFill>
              </a:rPr>
              <a:t>Ejendomsforsikring</a:t>
            </a:r>
          </a:p>
          <a:p>
            <a:endParaRPr lang="da-DK" sz="1400" smtClean="0">
              <a:solidFill>
                <a:srgbClr val="003755"/>
              </a:solidFill>
            </a:endParaRPr>
          </a:p>
          <a:p>
            <a:r>
              <a:rPr lang="da-DK" sz="1400" smtClean="0">
                <a:solidFill>
                  <a:srgbClr val="003755"/>
                </a:solidFill>
              </a:rPr>
              <a:t>Hackerforsikring</a:t>
            </a:r>
          </a:p>
          <a:p>
            <a:r>
              <a:rPr lang="da-DK" sz="1400" dirty="0" err="1" smtClean="0">
                <a:solidFill>
                  <a:srgbClr val="003755"/>
                </a:solidFill>
              </a:rPr>
              <a:t>Cyberforsikring</a:t>
            </a:r>
            <a:endParaRPr lang="da-DK" sz="1400" dirty="0">
              <a:solidFill>
                <a:srgbClr val="003755"/>
              </a:solidFill>
            </a:endParaRPr>
          </a:p>
          <a:p>
            <a:endParaRPr lang="da-DK" dirty="0">
              <a:solidFill>
                <a:srgbClr val="003755"/>
              </a:solidFill>
            </a:endParaRPr>
          </a:p>
        </p:txBody>
      </p:sp>
      <p:sp>
        <p:nvSpPr>
          <p:cNvPr id="3" name="TextBox 2"/>
          <p:cNvSpPr txBox="1"/>
          <p:nvPr/>
        </p:nvSpPr>
        <p:spPr>
          <a:xfrm>
            <a:off x="-3766782" y="1023582"/>
            <a:ext cx="1787857" cy="1460311"/>
          </a:xfrm>
          <a:prstGeom prst="rect">
            <a:avLst/>
          </a:prstGeom>
          <a:noFill/>
          <a:ln w="6350" cap="rnd">
            <a:noFill/>
          </a:ln>
        </p:spPr>
        <p:txBody>
          <a:bodyPr wrap="square" lIns="0" tIns="0" rIns="0" bIns="0" rtlCol="0">
            <a:spAutoFit/>
          </a:bodyPr>
          <a:lstStyle/>
          <a:p>
            <a:pPr marL="0" indent="0" algn="l" defTabSz="914400" rtl="0" eaLnBrk="1" latinLnBrk="0" hangingPunct="1">
              <a:lnSpc>
                <a:spcPct val="100000"/>
              </a:lnSpc>
              <a:spcBef>
                <a:spcPts val="0"/>
              </a:spcBef>
              <a:buClr>
                <a:schemeClr val="accent1"/>
              </a:buClr>
              <a:buFont typeface="Danske Text" panose="00000400000000000000" pitchFamily="2" charset="0"/>
              <a:buNone/>
            </a:pPr>
            <a:endParaRPr lang="en-GB" sz="1400" kern="1200" dirty="0" err="1" smtClean="0">
              <a:solidFill>
                <a:schemeClr val="tx1"/>
              </a:solidFill>
              <a:latin typeface="+mn-lt"/>
              <a:ea typeface="+mn-ea"/>
              <a:cs typeface="+mn-cs"/>
            </a:endParaRPr>
          </a:p>
        </p:txBody>
      </p:sp>
      <p:cxnSp>
        <p:nvCxnSpPr>
          <p:cNvPr id="10" name="Straight Connector 9"/>
          <p:cNvCxnSpPr/>
          <p:nvPr/>
        </p:nvCxnSpPr>
        <p:spPr>
          <a:xfrm>
            <a:off x="354429" y="1176357"/>
            <a:ext cx="11357511" cy="19983"/>
          </a:xfrm>
          <a:prstGeom prst="line">
            <a:avLst/>
          </a:prstGeom>
          <a:ln w="19050" cap="rnd">
            <a:solidFill>
              <a:srgbClr val="003755"/>
            </a:solidFill>
            <a:round/>
          </a:ln>
        </p:spPr>
        <p:style>
          <a:lnRef idx="1">
            <a:schemeClr val="accent1"/>
          </a:lnRef>
          <a:fillRef idx="0">
            <a:schemeClr val="accent1"/>
          </a:fillRef>
          <a:effectRef idx="0">
            <a:schemeClr val="accent1"/>
          </a:effectRef>
          <a:fontRef idx="minor">
            <a:schemeClr val="tx1"/>
          </a:fontRef>
        </p:style>
      </p:cxnSp>
      <p:pic>
        <p:nvPicPr>
          <p:cNvPr id="12" name="Picture 1" descr="Badesikkerhed | Dansk Svømmeun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23338" y="2426711"/>
            <a:ext cx="3835262" cy="287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Tryg_Red_2D_RGB">
            <a:extLst>
              <a:ext uri="{FF2B5EF4-FFF2-40B4-BE49-F238E27FC236}">
                <a16:creationId xmlns:a16="http://schemas.microsoft.com/office/drawing/2014/main" id="{E00E7249-9543-43E1-81EE-C213ABD866A1}"/>
              </a:ext>
            </a:extLst>
          </p:cNvPr>
          <p:cNvPicPr>
            <a:picLocks noChangeAspect="1" noChangeArrowheads="1"/>
          </p:cNvPicPr>
          <p:nvPr/>
        </p:nvPicPr>
        <p:blipFill>
          <a:blip r:embed="rId10"/>
          <a:srcRect/>
          <a:stretch>
            <a:fillRect/>
          </a:stretch>
        </p:blipFill>
        <p:spPr bwMode="auto">
          <a:xfrm>
            <a:off x="10515600" y="504011"/>
            <a:ext cx="1054668" cy="446375"/>
          </a:xfrm>
          <a:prstGeom prst="rect">
            <a:avLst/>
          </a:prstGeom>
          <a:noFill/>
          <a:ln w="9525">
            <a:noFill/>
            <a:miter lim="800000"/>
            <a:headEnd/>
            <a:tailEnd/>
          </a:ln>
        </p:spPr>
      </p:pic>
    </p:spTree>
    <p:extLst>
      <p:ext uri="{BB962C8B-B14F-4D97-AF65-F5344CB8AC3E}">
        <p14:creationId xmlns:p14="http://schemas.microsoft.com/office/powerpoint/2010/main" val="734967668"/>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55&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m/%#d/%Y&lt;/m_strFormatTime&gt;&lt;/m_precDefaultDate&gt;&lt;m_precDefaultYear/&gt;&lt;m_precDefaultQuarter/&gt;&lt;m_precDefaultMonth/&gt;&lt;m_precDefaultWeek/&gt;&lt;m_precDefaultDay/&gt;&lt;m_mruColor&gt;&lt;m_vecMRU length=&quot;0&quot;/&gt;&lt;/m_mruColor&gt;&lt;m_eweekdayFirstOfWeek val=&quot;2&quot;/&gt;&lt;m_eweekdayFirstOfWorkweek val=&quot;2&quot;/&gt;&lt;m_eweekdayFirstOfWeekend val=&quot;7&quot;/&gt;&lt;/CPresentation&gt;&lt;/root&gt;"/>
  <p:tag name="MIO_CHANGETRACKING" val="true"/>
  <p:tag name="SMART" val="&lt;smart xmlns:xsi=&quot;http://www.w3.org/2001/XMLSchema-instance&quot; xmlns:xsd=&quot;http://www.w3.org/2001/XMLSchema&quot;&gt;&lt;presentationSettings hasLibraryLinks=&quot;false&quot; lastModified=&quot;2022-09-20T12:47:08.4485102Z&quot;&gt;&lt;agenda createSections=&quot;false&quot; enableNavigation=&quot;false&quot; id=&quot;7e0beafd-dda7-4c2b-9730-d8001c157aea&quot; isTouched=&quot;false&quot; mode=&quot;Agenda&quot; showDuration=&quot;false&quot; showHeaders=&quot;false&quot; showPageNumber=&quot;false&quot; showResponsible=&quot;false&quot; showSubTopics=&quot;false&quot; showTimeSlot=&quot;false&quot; showTopicNumber=&quot;false&quot; slidesForSubTopics=&quot;false&quot; timeFormat=&quot;00000000-0000-0000-0000-000000000000&quot; title=&quot;Agenda&quot;&gt;&lt;columns&gt;&lt;column displayIndex=&quot;0&quot; header=&quot;#&quot; id=&quot;8fc7e105-5a32-4a72-bc85-7d3ff1e7b9d7&quot; visible=&quot;true&quot; width=&quot;170&quot; /&gt;&lt;column displayIndex=&quot;1&quot; header=&quot;Topic&quot; id=&quot;8f81a0ad-7497-4bbb-a001-838bad8c0faa&quot; visible=&quot;true&quot; width=&quot;160&quot; /&gt;&lt;column displayIndex=&quot;2&quot; header=&quot;Responsible&quot; id=&quot;2f9b06db-11e3-45bc-aecb-cf6141b9856b&quot; visible=&quot;true&quot; width=&quot;165&quot; /&gt;&lt;column displayIndex=&quot;3&quot; header=&quot;Duration&quot; id=&quot;99d05e97-02f5-4087-be8e-b10736e0c9ca&quot; visible=&quot;true&quot; width=&quot;150&quot; /&gt;&lt;column displayIndex=&quot;4&quot; header=&quot;Time&quot; id=&quot;fd356bfd-687f-40e8-b861-574837edbc46&quot; visible=&quot;true&quot; width=&quot;180&quot; /&gt;&lt;column displayIndex=&quot;5&quot; header=&quot;Page&quot; id=&quot;db91063f-fada-4f32-86c9-9368cd93fa26&quot; visible=&quot;true&quot; width=&quot;170&quot; /&gt;&lt;/columns&gt;&lt;layout /&gt;&lt;rows /&gt;&lt;/agenda&gt;&lt;template lastModified=&quot;0001-01-01T00:00:00&quot; /&gt;&lt;theme&gt;&lt;recentColors /&gt;&lt;/theme&gt;&lt;rules&gt;&lt;disabled /&gt;&lt;/rules&gt;&lt;/presentationSettings&gt;&lt;/smar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MIO_EK" val="2013"/>
  <p:tag name="MIO_PRESI_FIRST_SLIDENUMBER" val="1"/>
  <p:tag name="MIO_FALLBACK_LAYOUT" val="6"/>
  <p:tag name="MIO_SHOW_DATE" val="False"/>
  <p:tag name="MIO_SHOW_FOOTER" val="False"/>
  <p:tag name="MIO_SHOW_PAGENUMBER" val="False"/>
  <p:tag name="MIO_AVOID_BLANK_LAYOUT" val="True"/>
  <p:tag name="MIO_CD_LAYOUT_VALID_AREA" val="False"/>
  <p:tag name="MIO_NUMBER_OF_VALID_LAYOUTS" val="30"/>
  <p:tag name="MIO_HDS" val="True"/>
  <p:tag name="MIO_SKIPVERSION" val="01.01.0001 00:00:00"/>
  <p:tag name="MIO_EKGUID" val="3e064dd7-793f-441f-9051-5c02dbf502e5"/>
  <p:tag name="MIO_UPDATE" val="True"/>
  <p:tag name="MIO_VERSION" val="06.08.2018 19:24:06"/>
  <p:tag name="MIO_DBID" val="5D9FD29E-BEEC-40D7-BFBE-407D9085DE5F"/>
  <p:tag name="MIO_LASTDOWNLOADED" val="04.09.2018 15:46:38"/>
  <p:tag name="MIO_OBJECTNAME" val="Danske Bank"/>
  <p:tag name="MIO_LASTEDITORNAME" val="Daniel J"/>
  <p:tag name="MIO_CDID" val="3d9baf07-1158-4e86-8e71-7fbd950a0b76"/>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8.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JM0ZGzbDn06xoj52.Hhn9A"/>
</p:tagLst>
</file>

<file path=ppt/tags/tag4.xml><?xml version="1.0" encoding="utf-8"?>
<p:tagLst xmlns:a="http://schemas.openxmlformats.org/drawingml/2006/main" xmlns:r="http://schemas.openxmlformats.org/officeDocument/2006/relationships" xmlns:p="http://schemas.openxmlformats.org/presentationml/2006/main">
  <p:tag name="MIO_EK" val="2013"/>
  <p:tag name="MIO_FALLBACK_LAYOUT" val="6"/>
  <p:tag name="MIO_SHOW_DATE" val="False"/>
  <p:tag name="MIO_SHOW_FOOTER" val="False"/>
  <p:tag name="MIO_SHOW_PAGENUMBER" val="False"/>
  <p:tag name="MIO_AVOID_BLANK_LAYOUT" val="True"/>
  <p:tag name="MIO_CD_LAYOUT_VALID_AREA" val="False"/>
  <p:tag name="MIO_NUMBER_OF_VALID_LAYOUTS" val="30"/>
  <p:tag name="MIO_HDS" val="True"/>
  <p:tag name="MIO_SKIPVERSION" val="01.01.0001 00:00:00"/>
  <p:tag name="MIO_EKGUID" val="b7585df3-d7c4-4e63-b864-ecaca7d8ec0d"/>
  <p:tag name="MIO_UPDATE" val="True"/>
  <p:tag name="MIO_VERSION" val="14.08.2019 05:08:40"/>
  <p:tag name="MIO_DBID" val="5D9FD29E-BEEC-40D7-BFBE-407D9085DE5F"/>
  <p:tag name="MIO_LASTDOWNLOADED" val="14.08.2019 08:38:40"/>
  <p:tag name="MIO_OBJECTNAME" val="Danske Bank"/>
  <p:tag name="MIO_LASTEDITORNAME" val="Bhuvaneswari Baskar"/>
  <p:tag name="MIO_CDID" val="36049262-a2dc-48ca-9f47-69cada2ed734"/>
  <p:tag name="MIO_PRESI_FIRST_SLIDENUMBER" val="1"/>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JM0ZGzbDn06xoj52.Hhn9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JM0ZGzbDn06xoj52.Hhn9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JM0ZGzbDn06xoj52.Hhn9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JM0ZGzbDn06xoj52.Hhn9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JM0ZGzbDn06xoj52.Hhn9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JM0ZGzbDn06xoj52.Hhn9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g7GGpAnTUEWXMRRU2krs5A"/>
</p:tagLst>
</file>

<file path=ppt/tags/tag48.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4 - Danske Bank">
  <a:themeElements>
    <a:clrScheme name="Danske Bank">
      <a:dk1>
        <a:srgbClr val="000000"/>
      </a:dk1>
      <a:lt1>
        <a:sysClr val="window" lastClr="FFFFFF"/>
      </a:lt1>
      <a:dk2>
        <a:srgbClr val="003755"/>
      </a:dk2>
      <a:lt2>
        <a:srgbClr val="E7F1F7"/>
      </a:lt2>
      <a:accent1>
        <a:srgbClr val="003755"/>
      </a:accent1>
      <a:accent2>
        <a:srgbClr val="6DBACE"/>
      </a:accent2>
      <a:accent3>
        <a:srgbClr val="C7CECB"/>
      </a:accent3>
      <a:accent4>
        <a:srgbClr val="397798"/>
      </a:accent4>
      <a:accent5>
        <a:srgbClr val="7F898B"/>
      </a:accent5>
      <a:accent6>
        <a:srgbClr val="A8D2E0"/>
      </a:accent6>
      <a:hlink>
        <a:srgbClr val="397798"/>
      </a:hlink>
      <a:folHlink>
        <a:srgbClr val="6DBACE"/>
      </a:folHlink>
    </a:clrScheme>
    <a:fontScheme name="Danske Bank">
      <a:majorFont>
        <a:latin typeface="Danske Human Medium Italic"/>
        <a:ea typeface=""/>
        <a:cs typeface=""/>
      </a:majorFont>
      <a:minorFont>
        <a:latin typeface="Danske Tex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6350" cap="rnd">
          <a:noFill/>
          <a:round/>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buClr>
            <a:srgbClr val="003755"/>
          </a:buClr>
          <a:defRPr sz="1200" b="0" i="0" u="none" baseline="0" dirty="0" smtClean="0">
            <a:solidFill>
              <a:srgbClr val="000000"/>
            </a:solidFill>
            <a:latin typeface="Danske Text" panose="00000400000000000000"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003755"/>
          </a:solidFill>
          <a:round/>
        </a:ln>
      </a:spPr>
      <a:bodyPr/>
      <a:lstStyle/>
      <a:style>
        <a:lnRef idx="1">
          <a:schemeClr val="accent1"/>
        </a:lnRef>
        <a:fillRef idx="0">
          <a:schemeClr val="accent1"/>
        </a:fillRef>
        <a:effectRef idx="0">
          <a:schemeClr val="accent1"/>
        </a:effectRef>
        <a:fontRef idx="minor">
          <a:schemeClr val="tx1"/>
        </a:fontRef>
      </a:style>
    </a:lnDef>
    <a:txDef>
      <a:spPr>
        <a:noFill/>
        <a:ln w="6350" cap="rnd">
          <a:noFill/>
        </a:ln>
      </a:spPr>
      <a:bodyPr vert="horz" wrap="none" lIns="0" tIns="0" rIns="0" bIns="0" rtlCol="0">
        <a:spAutoFit/>
      </a:bodyPr>
      <a:lstStyle>
        <a:defPPr marL="0" indent="0" algn="l" defTabSz="742950" rtl="0" eaLnBrk="1" fontAlgn="auto" latinLnBrk="0" hangingPunct="1">
          <a:lnSpc>
            <a:spcPct val="100000"/>
          </a:lnSpc>
          <a:spcBef>
            <a:spcPts val="0"/>
          </a:spcBef>
          <a:spcAft>
            <a:spcPts val="0"/>
          </a:spcAft>
          <a:buClr>
            <a:srgbClr val="003755"/>
          </a:buClr>
          <a:buFont typeface="Danske Text" panose="00000400000000000000" pitchFamily="2" charset="0"/>
          <a:buNone/>
          <a:defRPr sz="1200" b="0" i="0" u="none" kern="1200" baseline="0" dirty="0" smtClean="0">
            <a:solidFill>
              <a:srgbClr val="000000"/>
            </a:solidFill>
            <a:latin typeface="Danske Text" panose="00000400000000000000" pitchFamily="2" charset="0"/>
            <a:ea typeface="+mn-ea"/>
            <a:cs typeface="+mn-cs"/>
          </a:defRPr>
        </a:defPPr>
      </a:lstStyle>
    </a:txDef>
  </a:objectDefaults>
  <a:extraClrSchemeLst/>
  <a:custClrLst>
    <a:custClr name="Danske Midnight Blue">
      <a:srgbClr val="003755"/>
    </a:custClr>
    <a:custClr name="Danske Sea Blue">
      <a:srgbClr val="6DBACE"/>
    </a:custClr>
    <a:custClr name="Danske Autumn Red">
      <a:srgbClr val="E65A6D"/>
    </a:custClr>
    <a:custClr name="Danske Meadow Green">
      <a:srgbClr val="09B89D"/>
    </a:custClr>
    <a:custClr name="Danske Corn Yellow">
      <a:srgbClr val="FFE17F"/>
    </a:custClr>
    <a:custClr name="Danske Amber Orange">
      <a:srgbClr val="FBB273"/>
    </a:custClr>
    <a:custClr name="Danske Berry Purple ">
      <a:srgbClr val="74489D"/>
    </a:custClr>
    <a:custClr name="Danske Sky Blue">
      <a:srgbClr val="D7E9F1"/>
    </a:custClr>
    <a:custClr name="Danske Granite Gray">
      <a:srgbClr val="3A4344"/>
    </a:custClr>
    <a:custClr name="Danske Slate Gray">
      <a:srgbClr val="7B8185"/>
    </a:custClr>
    <a:custClr name="Danske Midnight Blue 80%">
      <a:srgbClr val="00597B"/>
    </a:custClr>
    <a:custClr name="Danske Sea Blue 80%">
      <a:srgbClr val="8BC5D7"/>
    </a:custClr>
    <a:custClr name="Danske Autumn Red 80%">
      <a:srgbClr val="EB7C83"/>
    </a:custClr>
    <a:custClr name="Danske Meadow Green 80%">
      <a:srgbClr val="5EC3AE"/>
    </a:custClr>
    <a:custClr name="Danske Corn Yellow 80%">
      <a:srgbClr val="FFE698"/>
    </a:custClr>
    <a:custClr name="Danske Amber Orange 80%">
      <a:srgbClr val="FCC18B"/>
    </a:custClr>
    <a:custClr name="Danske Berry Purple 80%">
      <a:srgbClr val="8865AC"/>
    </a:custClr>
    <a:custClr name="Danske Sky Blue 80%">
      <a:srgbClr val="E0EEF5"/>
    </a:custClr>
    <a:custClr name="Danske Granite Gray 80%">
      <a:srgbClr val="5E676A"/>
    </a:custClr>
    <a:custClr name="Danske Slate Gray 80%">
      <a:srgbClr val="93989C"/>
    </a:custClr>
    <a:custClr name="Danske Midnight Blue 40%">
      <a:srgbClr val="739DB7"/>
    </a:custClr>
    <a:custClr name="Danske Sea Blue 40%">
      <a:srgbClr val="C3E0EB"/>
    </a:custClr>
    <a:custClr name="Danske Autumn Red 40%">
      <a:srgbClr val="F4BAB8"/>
    </a:custClr>
    <a:custClr name="Danske Meadow Green 40%">
      <a:srgbClr val="B2DFD3"/>
    </a:custClr>
    <a:custClr name="Danske Corn Yellow 40%">
      <a:srgbClr val="FFF3CA"/>
    </a:custClr>
    <a:custClr name="Danske Amber Orange 40%">
      <a:srgbClr val="FEDDBF"/>
    </a:custClr>
    <a:custClr name="Danske Berry Purple 40%">
      <a:srgbClr val="BAA7D1"/>
    </a:custClr>
    <a:custClr name="Danske Sky Blue 40%">
      <a:srgbClr val="F0F7FA"/>
    </a:custClr>
    <a:custClr name="Danske Granite Gray 40%">
      <a:srgbClr val="A6ADB0"/>
    </a:custClr>
    <a:custClr name="Danske Slate Gray 40%">
      <a:srgbClr val="C5C8CB"/>
    </a:custClr>
    <a:custClr name="Danske Midnight Blue 20%">
      <a:srgbClr val="AFC8D8"/>
    </a:custClr>
    <a:custClr name="Danske Sea Blue 20%">
      <a:srgbClr val="E0EEF4"/>
    </a:custClr>
    <a:custClr name="Danske Autumn Red 20%">
      <a:srgbClr val="F9DAD8"/>
    </a:custClr>
    <a:custClr name="Danske Meadow Green 20%">
      <a:srgbClr val="D6EDE7"/>
    </a:custClr>
    <a:custClr name="Danske Corn Yellow 20%">
      <a:srgbClr val="FFF9E2"/>
    </a:custClr>
    <a:custClr name="Danske Amber Orange 20%">
      <a:srgbClr val="FEEEDC"/>
    </a:custClr>
    <a:custClr name="Danske Berry Purple 20%">
      <a:srgbClr val="D9D0E7"/>
    </a:custClr>
    <a:custClr name="Danske Sky Blue 20%">
      <a:srgbClr val="F7FAFC"/>
    </a:custClr>
    <a:custClr name="Danske Granite Gray 20%">
      <a:srgbClr val="D0D4D6"/>
    </a:custClr>
    <a:custClr name="Danske Slate Gray 20%">
      <a:srgbClr val="E0E2E3"/>
    </a:custClr>
    <a:custClr name="Danske Midnight Blue 10%">
      <a:srgbClr val="D4E1EA"/>
    </a:custClr>
    <a:custClr name="Danske Sea Blue 10%">
      <a:srgbClr val="EFF6F9"/>
    </a:custClr>
    <a:custClr name="Danske Autumn Red 10%">
      <a:srgbClr val="FCECEA"/>
    </a:custClr>
    <a:custClr name="Danske Meadow Green 10%">
      <a:srgbClr val="EAF6F3"/>
    </a:custClr>
    <a:custClr name="Danske Corn Yellow 10%">
      <a:srgbClr val="FFFBF0"/>
    </a:custClr>
    <a:custClr name="Danske Amber Orange 10%">
      <a:srgbClr val="FEF6ED"/>
    </a:custClr>
    <a:custClr name="Danske Berry Purple 10%">
      <a:srgbClr val="EBE6F2"/>
    </a:custClr>
    <a:custClr name="  ">
      <a:srgbClr val="FFFFFF"/>
    </a:custClr>
    <a:custClr name="Danske Granite Gray 10%">
      <a:srgbClr val="E6E8E9"/>
    </a:custClr>
    <a:custClr name="Danske Slate Gray 10%">
      <a:srgbClr val="EFF0F1"/>
    </a:custClr>
  </a:custClrLst>
  <a:extLst>
    <a:ext uri="{05A4C25C-085E-4340-85A3-A5531E510DB2}">
      <thm15:themeFamily xmlns:thm15="http://schemas.microsoft.com/office/thememl/2012/main" name="Danske Bank" id="{1566D68B-9201-442C-8607-6BBB090E8613}" vid="{02DEE23E-4A0C-4F4D-A9BF-391A26822FB9}"/>
    </a:ext>
  </a:extLst>
</a:theme>
</file>

<file path=ppt/theme/theme2.xml><?xml version="1.0" encoding="utf-8"?>
<a:theme xmlns:a="http://schemas.openxmlformats.org/drawingml/2006/main" name="Widescreen - Danske Bank">
  <a:themeElements>
    <a:clrScheme name="Danske Bank">
      <a:dk1>
        <a:srgbClr val="000000"/>
      </a:dk1>
      <a:lt1>
        <a:sysClr val="window" lastClr="FFFFFF"/>
      </a:lt1>
      <a:dk2>
        <a:srgbClr val="003755"/>
      </a:dk2>
      <a:lt2>
        <a:srgbClr val="E7F1F7"/>
      </a:lt2>
      <a:accent1>
        <a:srgbClr val="003755"/>
      </a:accent1>
      <a:accent2>
        <a:srgbClr val="6DBACE"/>
      </a:accent2>
      <a:accent3>
        <a:srgbClr val="C7CECB"/>
      </a:accent3>
      <a:accent4>
        <a:srgbClr val="397798"/>
      </a:accent4>
      <a:accent5>
        <a:srgbClr val="7F898B"/>
      </a:accent5>
      <a:accent6>
        <a:srgbClr val="A8D2E0"/>
      </a:accent6>
      <a:hlink>
        <a:srgbClr val="397798"/>
      </a:hlink>
      <a:folHlink>
        <a:srgbClr val="6DBACE"/>
      </a:folHlink>
    </a:clrScheme>
    <a:fontScheme name="Custom 33">
      <a:majorFont>
        <a:latin typeface="Danske Human Medium Italic"/>
        <a:ea typeface=""/>
        <a:cs typeface=""/>
      </a:majorFont>
      <a:minorFont>
        <a:latin typeface="Danske Text v2"/>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6350" cap="rnd">
          <a:noFill/>
          <a:round/>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spcBef>
            <a:spcPts val="600"/>
          </a:spcBef>
          <a:buClr>
            <a:srgbClr val="003755"/>
          </a:buCl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003755"/>
          </a:solidFill>
          <a:round/>
        </a:ln>
      </a:spPr>
      <a:bodyPr/>
      <a:lstStyle/>
      <a:style>
        <a:lnRef idx="1">
          <a:schemeClr val="accent1"/>
        </a:lnRef>
        <a:fillRef idx="0">
          <a:schemeClr val="accent1"/>
        </a:fillRef>
        <a:effectRef idx="0">
          <a:schemeClr val="accent1"/>
        </a:effectRef>
        <a:fontRef idx="minor">
          <a:schemeClr val="tx1"/>
        </a:fontRef>
      </a:style>
    </a:lnDef>
    <a:txDef>
      <a:spPr>
        <a:noFill/>
        <a:ln w="6350" cap="rnd">
          <a:noFill/>
        </a:ln>
      </a:spPr>
      <a:bodyPr wrap="none" lIns="0" tIns="0" rIns="0" bIns="0" rtlCol="0">
        <a:spAutoFit/>
      </a:bodyPr>
      <a:lstStyle>
        <a:defPPr marL="0" indent="0" algn="l" defTabSz="914400" rtl="0" eaLnBrk="1" latinLnBrk="0" hangingPunct="1">
          <a:lnSpc>
            <a:spcPct val="100000"/>
          </a:lnSpc>
          <a:spcBef>
            <a:spcPts val="0"/>
          </a:spcBef>
          <a:buClr>
            <a:schemeClr val="accent1"/>
          </a:buClr>
          <a:buFont typeface="Danske Text" panose="00000400000000000000" pitchFamily="2" charset="0"/>
          <a:buNone/>
          <a:defRPr sz="1400" kern="1200" dirty="0" err="1" smtClean="0">
            <a:solidFill>
              <a:schemeClr val="tx1"/>
            </a:solidFill>
            <a:latin typeface="+mn-lt"/>
            <a:ea typeface="+mn-ea"/>
            <a:cs typeface="+mn-cs"/>
          </a:defRPr>
        </a:defPPr>
      </a:lstStyle>
    </a:txDef>
  </a:objectDefaults>
  <a:extraClrSchemeLst/>
  <a:custClrLst>
    <a:custClr name="Danske Midnight Blue">
      <a:srgbClr val="003755"/>
    </a:custClr>
    <a:custClr name="Danske Sea Blue">
      <a:srgbClr val="6DBACE"/>
    </a:custClr>
    <a:custClr name="Danske Autumn Red">
      <a:srgbClr val="E65A6D"/>
    </a:custClr>
    <a:custClr name="Danske Meadow Green">
      <a:srgbClr val="09B89D"/>
    </a:custClr>
    <a:custClr name="Danske Corn Yellow">
      <a:srgbClr val="FFE17F"/>
    </a:custClr>
    <a:custClr name="Danske Amber Orange">
      <a:srgbClr val="FBB273"/>
    </a:custClr>
    <a:custClr name="Danske Berry Purple ">
      <a:srgbClr val="74489D"/>
    </a:custClr>
    <a:custClr name="Danske Sky Blue">
      <a:srgbClr val="D7E9F1"/>
    </a:custClr>
    <a:custClr name="Danske Granite Gray">
      <a:srgbClr val="3A4344"/>
    </a:custClr>
    <a:custClr name="Danske Slate Gray">
      <a:srgbClr val="7B8185"/>
    </a:custClr>
    <a:custClr name="Danske Midnight Blue 80%">
      <a:srgbClr val="00597B"/>
    </a:custClr>
    <a:custClr name="Danske Sea Blue 80%">
      <a:srgbClr val="8BC5D7"/>
    </a:custClr>
    <a:custClr name="Danske Autumn Red 80%">
      <a:srgbClr val="EB7C83"/>
    </a:custClr>
    <a:custClr name="Danske Meadow Green 80%">
      <a:srgbClr val="5EC3AE"/>
    </a:custClr>
    <a:custClr name="Danske Corn Yellow 80%">
      <a:srgbClr val="FFE698"/>
    </a:custClr>
    <a:custClr name="Danske Amber Orange 80%">
      <a:srgbClr val="FCC18B"/>
    </a:custClr>
    <a:custClr name="Danske Berry Purple 80%">
      <a:srgbClr val="8865AC"/>
    </a:custClr>
    <a:custClr name="Danske Sky Blue 80%">
      <a:srgbClr val="E0EEF5"/>
    </a:custClr>
    <a:custClr name="Danske Granite Gray 80%">
      <a:srgbClr val="5E676A"/>
    </a:custClr>
    <a:custClr name="Danske Slate Gray 80%">
      <a:srgbClr val="93989C"/>
    </a:custClr>
    <a:custClr name="Danske Midnight Blue 40%">
      <a:srgbClr val="739DB7"/>
    </a:custClr>
    <a:custClr name="Danske Sea Blue 40%">
      <a:srgbClr val="C3E0EB"/>
    </a:custClr>
    <a:custClr name="Danske Autumn Red 40%">
      <a:srgbClr val="F4BAB8"/>
    </a:custClr>
    <a:custClr name="Danske Meadow Green 40%">
      <a:srgbClr val="B2DFD3"/>
    </a:custClr>
    <a:custClr name="Danske Corn Yellow 40%">
      <a:srgbClr val="FFF3CA"/>
    </a:custClr>
    <a:custClr name="Danske Amber Orange 40%">
      <a:srgbClr val="FEDDBF"/>
    </a:custClr>
    <a:custClr name="Danske Berry Purple 40%">
      <a:srgbClr val="BAA7D1"/>
    </a:custClr>
    <a:custClr name="Danske Sky Blue 40%">
      <a:srgbClr val="F0F7FA"/>
    </a:custClr>
    <a:custClr name="Danske Granite Gray 40%">
      <a:srgbClr val="A6ADB0"/>
    </a:custClr>
    <a:custClr name="Danske Slate Gray 40%">
      <a:srgbClr val="C5C8CB"/>
    </a:custClr>
    <a:custClr name="Danske Midnight Blue 20%">
      <a:srgbClr val="AFC8D8"/>
    </a:custClr>
    <a:custClr name="Danske Sea Blue 20%">
      <a:srgbClr val="E0EEF4"/>
    </a:custClr>
    <a:custClr name="Danske Autumn Red 20%">
      <a:srgbClr val="F9DAD8"/>
    </a:custClr>
    <a:custClr name="Danske Meadow Green 20%">
      <a:srgbClr val="D6EDE7"/>
    </a:custClr>
    <a:custClr name="Danske Corn Yellow 20%">
      <a:srgbClr val="FFF9E2"/>
    </a:custClr>
    <a:custClr name="Danske Amber Orange 20%">
      <a:srgbClr val="FEEEDC"/>
    </a:custClr>
    <a:custClr name="Danske Berry Purple 20%">
      <a:srgbClr val="D9D0E7"/>
    </a:custClr>
    <a:custClr name="Danske Sky Blue 20%">
      <a:srgbClr val="F7FAFC"/>
    </a:custClr>
    <a:custClr name="Danske Granite Gray 20%">
      <a:srgbClr val="D0D4D6"/>
    </a:custClr>
    <a:custClr name="Danske Slate Gray 20%">
      <a:srgbClr val="E0E2E3"/>
    </a:custClr>
    <a:custClr name="Danske Midnight Blue 10%">
      <a:srgbClr val="D4E1EA"/>
    </a:custClr>
    <a:custClr name="Danske Sea Blue 10%">
      <a:srgbClr val="EFF6F9"/>
    </a:custClr>
    <a:custClr name="Danske Autumn Red 10%">
      <a:srgbClr val="FCECEA"/>
    </a:custClr>
    <a:custClr name="Danske Meadow Green 10%">
      <a:srgbClr val="EAF6F3"/>
    </a:custClr>
    <a:custClr name="Danske Corn Yellow 10%">
      <a:srgbClr val="FFFBF0"/>
    </a:custClr>
    <a:custClr name="Danske Amber Orange 10%">
      <a:srgbClr val="FEF6ED"/>
    </a:custClr>
    <a:custClr name="Danske Berry Purple 10%">
      <a:srgbClr val="EBE6F2"/>
    </a:custClr>
    <a:custClr name="  ">
      <a:srgbClr val="FFFFFF"/>
    </a:custClr>
    <a:custClr name="Danske Granite Gray 10%">
      <a:srgbClr val="E6E8E9"/>
    </a:custClr>
    <a:custClr name="Danske Slate Gray 10%">
      <a:srgbClr val="EFF0F1"/>
    </a:custClr>
  </a:custClrLst>
  <a:extLst>
    <a:ext uri="{05A4C25C-085E-4340-85A3-A5531E510DB2}">
      <thm15:themeFamily xmlns:thm15="http://schemas.microsoft.com/office/thememl/2012/main" name="Danske Bank.pptx" id="{B0E4F6E0-B31E-4308-9E57-F3740D9DE36D}" vid="{F4770EFB-B77B-460F-B2DB-B1A73AE4940B}"/>
    </a:ext>
  </a:extLst>
</a:theme>
</file>

<file path=ppt/theme/theme3.xml><?xml version="1.0" encoding="utf-8"?>
<a:theme xmlns:a="http://schemas.openxmlformats.org/drawingml/2006/main" name="Office Theme">
  <a:themeElements>
    <a:clrScheme name="Danske Bank">
      <a:dk1>
        <a:srgbClr val="000000"/>
      </a:dk1>
      <a:lt1>
        <a:sysClr val="window" lastClr="FFFFFF"/>
      </a:lt1>
      <a:dk2>
        <a:srgbClr val="003755"/>
      </a:dk2>
      <a:lt2>
        <a:srgbClr val="E7F1F7"/>
      </a:lt2>
      <a:accent1>
        <a:srgbClr val="003755"/>
      </a:accent1>
      <a:accent2>
        <a:srgbClr val="6DBACE"/>
      </a:accent2>
      <a:accent3>
        <a:srgbClr val="C7CECB"/>
      </a:accent3>
      <a:accent4>
        <a:srgbClr val="397798"/>
      </a:accent4>
      <a:accent5>
        <a:srgbClr val="7F898B"/>
      </a:accent5>
      <a:accent6>
        <a:srgbClr val="A8D2E0"/>
      </a:accent6>
      <a:hlink>
        <a:srgbClr val="397798"/>
      </a:hlink>
      <a:folHlink>
        <a:srgbClr val="6DBACE"/>
      </a:folHlink>
    </a:clrScheme>
    <a:fontScheme name="Danske Bank">
      <a:majorFont>
        <a:latin typeface="Danske Human Medium Italic"/>
        <a:ea typeface=""/>
        <a:cs typeface=""/>
      </a:majorFont>
      <a:minorFont>
        <a:latin typeface="Danske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nske Midnight Blue">
      <a:srgbClr val="003755"/>
    </a:custClr>
    <a:custClr name="Danske Sea Blue">
      <a:srgbClr val="6DBACE"/>
    </a:custClr>
    <a:custClr name="Danske Autumn Red">
      <a:srgbClr val="E65A6D"/>
    </a:custClr>
    <a:custClr name="Danske Meadow Green">
      <a:srgbClr val="09B89D"/>
    </a:custClr>
    <a:custClr name="Danske Corn Yellow">
      <a:srgbClr val="FFE17F"/>
    </a:custClr>
    <a:custClr name="Danske Amber Orange">
      <a:srgbClr val="FBB273"/>
    </a:custClr>
    <a:custClr name="Danske Berry Purple ">
      <a:srgbClr val="74489D"/>
    </a:custClr>
    <a:custClr name="Danske Sky Blue">
      <a:srgbClr val="D7E9F1"/>
    </a:custClr>
    <a:custClr name="Danske Granite Gray">
      <a:srgbClr val="3A4344"/>
    </a:custClr>
    <a:custClr name="Danske Slate Gray">
      <a:srgbClr val="7B8185"/>
    </a:custClr>
    <a:custClr name="Danske Midnight Blue 80%">
      <a:srgbClr val="00597B"/>
    </a:custClr>
    <a:custClr name="Danske Sea Blue 80%">
      <a:srgbClr val="8BC5D7"/>
    </a:custClr>
    <a:custClr name="Danske Autumn Red 80%">
      <a:srgbClr val="EB7C83"/>
    </a:custClr>
    <a:custClr name="Danske Meadow Green 80%">
      <a:srgbClr val="5EC3AE"/>
    </a:custClr>
    <a:custClr name="Danske Corn Yellow 80%">
      <a:srgbClr val="FFE698"/>
    </a:custClr>
    <a:custClr name="Danske Amber Orange 80%">
      <a:srgbClr val="FCC18B"/>
    </a:custClr>
    <a:custClr name="Danske Berry Purple 80%">
      <a:srgbClr val="8865AC"/>
    </a:custClr>
    <a:custClr name="Danske Sky Blue 80%">
      <a:srgbClr val="E0EEF5"/>
    </a:custClr>
    <a:custClr name="Danske Granite Gray 80%">
      <a:srgbClr val="5E676A"/>
    </a:custClr>
    <a:custClr name="Danske Slate Gray 80%">
      <a:srgbClr val="93989C"/>
    </a:custClr>
    <a:custClr name="Danske Midnight Blue 40%">
      <a:srgbClr val="739DB7"/>
    </a:custClr>
    <a:custClr name="Danske Sea Blue 40%">
      <a:srgbClr val="C3E0EB"/>
    </a:custClr>
    <a:custClr name="Danske Autumn Red 40%">
      <a:srgbClr val="F4BAB8"/>
    </a:custClr>
    <a:custClr name="Danske Meadow Green 40%">
      <a:srgbClr val="B2DFD3"/>
    </a:custClr>
    <a:custClr name="Danske Corn Yellow 40%">
      <a:srgbClr val="FFF3CA"/>
    </a:custClr>
    <a:custClr name="Danske Amber Orange 40%">
      <a:srgbClr val="FEDDBF"/>
    </a:custClr>
    <a:custClr name="Danske Berry Purple 40%">
      <a:srgbClr val="BAA7D1"/>
    </a:custClr>
    <a:custClr name="Danske Sky Blue 40%">
      <a:srgbClr val="F0F7FA"/>
    </a:custClr>
    <a:custClr name="Danske Granite Gray 40%">
      <a:srgbClr val="A6ADB0"/>
    </a:custClr>
    <a:custClr name="Danske Slate Gray 40%">
      <a:srgbClr val="C5C8CB"/>
    </a:custClr>
    <a:custClr name="Danske Midnight Blue 20%">
      <a:srgbClr val="AFC8D8"/>
    </a:custClr>
    <a:custClr name="Danske Sea Blue 20%">
      <a:srgbClr val="E0EEF4"/>
    </a:custClr>
    <a:custClr name="Danske Autumn Red 20%">
      <a:srgbClr val="F9DAD8"/>
    </a:custClr>
    <a:custClr name="Danske Meadow Green 20%">
      <a:srgbClr val="D6EDE7"/>
    </a:custClr>
    <a:custClr name="Danske Corn Yellow 20%">
      <a:srgbClr val="FFF9E2"/>
    </a:custClr>
    <a:custClr name="Danske Amber Orange 20%">
      <a:srgbClr val="FEEEDC"/>
    </a:custClr>
    <a:custClr name="Danske Berry Purple 20%">
      <a:srgbClr val="D9D0E7"/>
    </a:custClr>
    <a:custClr name="Danske Sky Blue 20%">
      <a:srgbClr val="F7FAFC"/>
    </a:custClr>
    <a:custClr name="Danske Granite Gray 20%">
      <a:srgbClr val="D0D4D6"/>
    </a:custClr>
    <a:custClr name="Danske Slate Gray 20%">
      <a:srgbClr val="E0E2E3"/>
    </a:custClr>
    <a:custClr name="Danske Midnight Blue 10%">
      <a:srgbClr val="D4E1EA"/>
    </a:custClr>
    <a:custClr name="Danske Sea Blue 10%">
      <a:srgbClr val="EFF6F9"/>
    </a:custClr>
    <a:custClr name="Danske Autumn Red 10%">
      <a:srgbClr val="FCECEA"/>
    </a:custClr>
    <a:custClr name="Danske Meadow Green 10%">
      <a:srgbClr val="EAF6F3"/>
    </a:custClr>
    <a:custClr name="Danske Corn Yellow 10%">
      <a:srgbClr val="FFFBF0"/>
    </a:custClr>
    <a:custClr name="Danske Amber Orange 10%">
      <a:srgbClr val="FEF6ED"/>
    </a:custClr>
    <a:custClr name="Danske Berry Purple 10%">
      <a:srgbClr val="EBE6F2"/>
    </a:custClr>
    <a:custClr name="  ">
      <a:srgbClr val="FFFFFF"/>
    </a:custClr>
    <a:custClr name="Danske Granite Gray 10%">
      <a:srgbClr val="E6E8E9"/>
    </a:custClr>
    <a:custClr name="Danske Slate Gray 10%">
      <a:srgbClr val="EFF0F1"/>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Danske Bank">
      <a:dk1>
        <a:srgbClr val="000000"/>
      </a:dk1>
      <a:lt1>
        <a:sysClr val="window" lastClr="FFFFFF"/>
      </a:lt1>
      <a:dk2>
        <a:srgbClr val="003755"/>
      </a:dk2>
      <a:lt2>
        <a:srgbClr val="E7F1F7"/>
      </a:lt2>
      <a:accent1>
        <a:srgbClr val="003755"/>
      </a:accent1>
      <a:accent2>
        <a:srgbClr val="6DBACE"/>
      </a:accent2>
      <a:accent3>
        <a:srgbClr val="C7CECB"/>
      </a:accent3>
      <a:accent4>
        <a:srgbClr val="397798"/>
      </a:accent4>
      <a:accent5>
        <a:srgbClr val="7F898B"/>
      </a:accent5>
      <a:accent6>
        <a:srgbClr val="A8D2E0"/>
      </a:accent6>
      <a:hlink>
        <a:srgbClr val="397798"/>
      </a:hlink>
      <a:folHlink>
        <a:srgbClr val="6DBACE"/>
      </a:folHlink>
    </a:clrScheme>
    <a:fontScheme name="Danske Bank">
      <a:majorFont>
        <a:latin typeface="Danske Human Medium Italic"/>
        <a:ea typeface=""/>
        <a:cs typeface=""/>
      </a:majorFont>
      <a:minorFont>
        <a:latin typeface="Danske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nske Midnight Blue">
      <a:srgbClr val="003755"/>
    </a:custClr>
    <a:custClr name="Danske Sea Blue">
      <a:srgbClr val="6DBACE"/>
    </a:custClr>
    <a:custClr name="Danske Autumn Red">
      <a:srgbClr val="E65A6D"/>
    </a:custClr>
    <a:custClr name="Danske Meadow Green">
      <a:srgbClr val="09B89D"/>
    </a:custClr>
    <a:custClr name="Danske Corn Yellow">
      <a:srgbClr val="FFE17F"/>
    </a:custClr>
    <a:custClr name="Danske Amber Orange">
      <a:srgbClr val="FBB273"/>
    </a:custClr>
    <a:custClr name="Danske Berry Purple ">
      <a:srgbClr val="74489D"/>
    </a:custClr>
    <a:custClr name="Danske Sky Blue">
      <a:srgbClr val="D7E9F1"/>
    </a:custClr>
    <a:custClr name="Danske Granite Gray">
      <a:srgbClr val="3A4344"/>
    </a:custClr>
    <a:custClr name="Danske Slate Gray">
      <a:srgbClr val="7B8185"/>
    </a:custClr>
    <a:custClr name="Danske Midnight Blue 80%">
      <a:srgbClr val="00597B"/>
    </a:custClr>
    <a:custClr name="Danske Sea Blue 80%">
      <a:srgbClr val="8BC5D7"/>
    </a:custClr>
    <a:custClr name="Danske Autumn Red 80%">
      <a:srgbClr val="EB7C83"/>
    </a:custClr>
    <a:custClr name="Danske Meadow Green 80%">
      <a:srgbClr val="5EC3AE"/>
    </a:custClr>
    <a:custClr name="Danske Corn Yellow 80%">
      <a:srgbClr val="FFE698"/>
    </a:custClr>
    <a:custClr name="Danske Amber Orange 80%">
      <a:srgbClr val="FCC18B"/>
    </a:custClr>
    <a:custClr name="Danske Berry Purple 80%">
      <a:srgbClr val="8865AC"/>
    </a:custClr>
    <a:custClr name="Danske Sky Blue 80%">
      <a:srgbClr val="E0EEF5"/>
    </a:custClr>
    <a:custClr name="Danske Granite Gray 80%">
      <a:srgbClr val="5E676A"/>
    </a:custClr>
    <a:custClr name="Danske Slate Gray 80%">
      <a:srgbClr val="93989C"/>
    </a:custClr>
    <a:custClr name="Danske Midnight Blue 40%">
      <a:srgbClr val="739DB7"/>
    </a:custClr>
    <a:custClr name="Danske Sea Blue 40%">
      <a:srgbClr val="C3E0EB"/>
    </a:custClr>
    <a:custClr name="Danske Autumn Red 40%">
      <a:srgbClr val="F4BAB8"/>
    </a:custClr>
    <a:custClr name="Danske Meadow Green 40%">
      <a:srgbClr val="B2DFD3"/>
    </a:custClr>
    <a:custClr name="Danske Corn Yellow 40%">
      <a:srgbClr val="FFF3CA"/>
    </a:custClr>
    <a:custClr name="Danske Amber Orange 40%">
      <a:srgbClr val="FEDDBF"/>
    </a:custClr>
    <a:custClr name="Danske Berry Purple 40%">
      <a:srgbClr val="BAA7D1"/>
    </a:custClr>
    <a:custClr name="Danske Sky Blue 40%">
      <a:srgbClr val="F0F7FA"/>
    </a:custClr>
    <a:custClr name="Danske Granite Gray 40%">
      <a:srgbClr val="A6ADB0"/>
    </a:custClr>
    <a:custClr name="Danske Slate Gray 40%">
      <a:srgbClr val="C5C8CB"/>
    </a:custClr>
    <a:custClr name="Danske Midnight Blue 20%">
      <a:srgbClr val="E5EBEE"/>
    </a:custClr>
    <a:custClr name="Danske Sea Blue 20%">
      <a:srgbClr val="E0EEF4"/>
    </a:custClr>
    <a:custClr name="Danske Autumn Red 20%">
      <a:srgbClr val="F9DAD8"/>
    </a:custClr>
    <a:custClr name="Danske Meadow Green 20%">
      <a:srgbClr val="D6EDE7"/>
    </a:custClr>
    <a:custClr name="Danske Corn Yellow 20%">
      <a:srgbClr val="FFF9E2"/>
    </a:custClr>
    <a:custClr name="Danske Amber Orange 20%">
      <a:srgbClr val="FEEEDC"/>
    </a:custClr>
    <a:custClr name="Danske Berry Purple 20%">
      <a:srgbClr val="D9D0E7"/>
    </a:custClr>
    <a:custClr name="Danske Sky Blue 20%">
      <a:srgbClr val="F7FAFC"/>
    </a:custClr>
    <a:custClr name="Danske Granite Gray 20%">
      <a:srgbClr val="D0D4D6"/>
    </a:custClr>
    <a:custClr name="Danske Slate Gray 20%">
      <a:srgbClr val="E0E2E3"/>
    </a:custClr>
    <a:custClr name="Danske Midnight Blue 10%">
      <a:srgbClr val="E5EBEE"/>
    </a:custClr>
    <a:custClr name="Danske Sea Blue 10%">
      <a:srgbClr val="EFF6F9"/>
    </a:custClr>
    <a:custClr name="Danske Autumn Red 10%">
      <a:srgbClr val="FCECEA"/>
    </a:custClr>
    <a:custClr name="Danske Meadow Green 10%">
      <a:srgbClr val="EAF6F3"/>
    </a:custClr>
    <a:custClr name="Danske Corn Yellow 10%">
      <a:srgbClr val="FFFBF0"/>
    </a:custClr>
    <a:custClr name="Danske Amber Orange 10%">
      <a:srgbClr val="FEF6ED"/>
    </a:custClr>
    <a:custClr name="Danske Berry Purple 10%">
      <a:srgbClr val="EBE6F2"/>
    </a:custClr>
    <a:custClr name="  ">
      <a:srgbClr val="FFFFFF"/>
    </a:custClr>
    <a:custClr name="Danske Granite Gray 10%">
      <a:srgbClr val="E6E8E9"/>
    </a:custClr>
    <a:custClr name="Danske Slate Gray 10%">
      <a:srgbClr val="EFF0F1"/>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80408C420DE248BB40435E46983290" ma:contentTypeVersion="1" ma:contentTypeDescription="Create a new document." ma:contentTypeScope="" ma:versionID="0f7dfe88324b82647d90499599b78c2b">
  <xsd:schema xmlns:xsd="http://www.w3.org/2001/XMLSchema" xmlns:xs="http://www.w3.org/2001/XMLSchema" xmlns:p="http://schemas.microsoft.com/office/2006/metadata/properties" xmlns:ns2="898358b9-9f19-4523-8d9e-16c6c679ccee" targetNamespace="http://schemas.microsoft.com/office/2006/metadata/properties" ma:root="true" ma:fieldsID="e39b5142d9dae08f9f2bedadf819e933" ns2:_="">
    <xsd:import namespace="898358b9-9f19-4523-8d9e-16c6c679ccee"/>
    <xsd:element name="properties">
      <xsd:complexType>
        <xsd:sequence>
          <xsd:element name="documentManagement">
            <xsd:complexType>
              <xsd:all>
                <xsd:element ref="ns2:Template_x0020_Typ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8358b9-9f19-4523-8d9e-16c6c679ccee" elementFormDefault="qualified">
    <xsd:import namespace="http://schemas.microsoft.com/office/2006/documentManagement/types"/>
    <xsd:import namespace="http://schemas.microsoft.com/office/infopath/2007/PartnerControls"/>
    <xsd:element name="Template_x0020_Type" ma:index="8" ma:displayName="Template Type" ma:default="Standard" ma:format="Dropdown" ma:internalName="Template_x0020_Type">
      <xsd:simpleType>
        <xsd:restriction base="dms:Choice">
          <xsd:enumeration value="4:3"/>
          <xsd:enumeration value="Standard"/>
          <xsd:enumeration value="Widescreen"/>
          <xsd:enumeration value="A4"/>
          <xsd:enumeration value="Private Banking and Danske Forvaltning"/>
          <xsd:enumeration value="Realkredit Danmark"/>
          <xsd:enumeration value="Old templates"/>
          <xsd:enumeration value="Other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mplate_x0020_Type xmlns="898358b9-9f19-4523-8d9e-16c6c679ccee">A4</Template_x0020_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C59F58-AD55-4523-AD7D-9CCA1D3B88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8358b9-9f19-4523-8d9e-16c6c679cc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0F12B2-43B9-46CD-B1CE-F17D45ACBA44}">
  <ds:schemaRefs>
    <ds:schemaRef ds:uri="http://schemas.microsoft.com/office/infopath/2007/PartnerControls"/>
    <ds:schemaRef ds:uri="898358b9-9f19-4523-8d9e-16c6c679ccee"/>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1E3DE5E0-CD50-45D4-BA8C-74BAF66765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DB A4</Template>
  <TotalTime>326</TotalTime>
  <Words>549</Words>
  <Application>Microsoft Office PowerPoint</Application>
  <PresentationFormat>Widescreen</PresentationFormat>
  <Paragraphs>103</Paragraphs>
  <Slides>7</Slides>
  <Notes>6</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7</vt:i4>
      </vt:variant>
    </vt:vector>
  </HeadingPairs>
  <TitlesOfParts>
    <vt:vector size="14" baseType="lpstr">
      <vt:lpstr>Arial</vt:lpstr>
      <vt:lpstr>Danske Human Medium Italic</vt:lpstr>
      <vt:lpstr>Danske Text</vt:lpstr>
      <vt:lpstr>Danske Text v2</vt:lpstr>
      <vt:lpstr>A4 - Danske Bank</vt:lpstr>
      <vt:lpstr>Widescreen - Danske Bank</vt:lpstr>
      <vt:lpstr>think-cell Slide</vt:lpstr>
      <vt:lpstr>                GRUNDEJERFORENINGEN HOLMEHUS </vt:lpstr>
      <vt:lpstr>Lån og kredit – Hvem kan låne og til hvad? </vt:lpstr>
      <vt:lpstr>Forløbet ved en låneforespørgsel </vt:lpstr>
      <vt:lpstr>Beslutning på generalforsamling</vt:lpstr>
      <vt:lpstr>PowerPoint Presentation</vt:lpstr>
      <vt:lpstr>PowerPoint Presentation</vt:lpstr>
      <vt:lpstr>Gratis rådgivning</vt:lpstr>
    </vt:vector>
  </TitlesOfParts>
  <Company>Danske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 Foreningens navn)</dc:title>
  <dc:creator>Britta Hartmann Mikkelsen</dc:creator>
  <cp:lastModifiedBy>Ulrich Baungaard Jakobsen</cp:lastModifiedBy>
  <cp:revision>55</cp:revision>
  <cp:lastPrinted>2018-02-01T08:16:50Z</cp:lastPrinted>
  <dcterms:created xsi:type="dcterms:W3CDTF">2021-02-22T10:20:48Z</dcterms:created>
  <dcterms:modified xsi:type="dcterms:W3CDTF">2022-10-07T13:38:01Z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0x010100F080408C420DE248BB40435E46983290</vt:lpwstr>
  </property>
  <property fmtid="{D5CDD505-2E9C-101B-9397-08002B2CF9AE}" pid="3" name="MSIP_Label_2a761c37-f19c-4dfb-8dd2-47be415f8fae_Enabled">
    <vt:lpwstr>true</vt:lpwstr>
  </property>
  <property fmtid="{D5CDD505-2E9C-101B-9397-08002B2CF9AE}" pid="4" name="MSIP_Label_2a761c37-f19c-4dfb-8dd2-47be415f8fae_SetDate">
    <vt:lpwstr>2022-01-07T09:07:14Z</vt:lpwstr>
  </property>
  <property fmtid="{D5CDD505-2E9C-101B-9397-08002B2CF9AE}" pid="5" name="MSIP_Label_2a761c37-f19c-4dfb-8dd2-47be415f8fae_Method">
    <vt:lpwstr>Privileged</vt:lpwstr>
  </property>
  <property fmtid="{D5CDD505-2E9C-101B-9397-08002B2CF9AE}" pid="6" name="MSIP_Label_2a761c37-f19c-4dfb-8dd2-47be415f8fae_Name">
    <vt:lpwstr>Confidential</vt:lpwstr>
  </property>
  <property fmtid="{D5CDD505-2E9C-101B-9397-08002B2CF9AE}" pid="7" name="MSIP_Label_2a761c37-f19c-4dfb-8dd2-47be415f8fae_SiteId">
    <vt:lpwstr>c7d1b6e9-1447-457b-9223-ac25df4941bf</vt:lpwstr>
  </property>
  <property fmtid="{D5CDD505-2E9C-101B-9397-08002B2CF9AE}" pid="8" name="MSIP_Label_2a761c37-f19c-4dfb-8dd2-47be415f8fae_ActionId">
    <vt:lpwstr>2a7d244a-0267-4493-89a7-6ac42127adb3</vt:lpwstr>
  </property>
  <property fmtid="{D5CDD505-2E9C-101B-9397-08002B2CF9AE}" pid="9" name="MSIP_Label_2a761c37-f19c-4dfb-8dd2-47be415f8fae_ContentBits">
    <vt:lpwstr>0</vt:lpwstr>
  </property>
</Properties>
</file>