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1" r:id="rId4"/>
    <p:sldMasterId id="2147483855" r:id="rId5"/>
    <p:sldMasterId id="2147483868" r:id="rId6"/>
    <p:sldMasterId id="2147484071" r:id="rId7"/>
    <p:sldMasterId id="2147484094" r:id="rId8"/>
    <p:sldMasterId id="2147484119" r:id="rId9"/>
  </p:sldMasterIdLst>
  <p:notesMasterIdLst>
    <p:notesMasterId r:id="rId22"/>
  </p:notesMasterIdLst>
  <p:handoutMasterIdLst>
    <p:handoutMasterId r:id="rId23"/>
  </p:handoutMasterIdLst>
  <p:sldIdLst>
    <p:sldId id="2005" r:id="rId10"/>
    <p:sldId id="271" r:id="rId11"/>
    <p:sldId id="2015" r:id="rId12"/>
    <p:sldId id="329" r:id="rId13"/>
    <p:sldId id="2023" r:id="rId14"/>
    <p:sldId id="2024" r:id="rId15"/>
    <p:sldId id="2022" r:id="rId16"/>
    <p:sldId id="359" r:id="rId17"/>
    <p:sldId id="2026" r:id="rId18"/>
    <p:sldId id="2016" r:id="rId19"/>
    <p:sldId id="2025" r:id="rId20"/>
    <p:sldId id="2027" r:id="rId21"/>
  </p:sldIdLst>
  <p:sldSz cx="17340263" cy="97536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8135" autoAdjust="0"/>
  </p:normalViewPr>
  <p:slideViewPr>
    <p:cSldViewPr snapToGrid="0">
      <p:cViewPr varScale="1">
        <p:scale>
          <a:sx n="63" d="100"/>
          <a:sy n="63" d="100"/>
        </p:scale>
        <p:origin x="2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FFC2AA-3016-E74A-8E97-DAD5482702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E8669-5B42-164E-A96A-7E6A010FEC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F77C0154-8F83-6C4A-824C-3449F7E5DCF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9DB45-BE66-D047-B6B5-3B714AB172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2D0FC-EC43-7948-81F2-F907C780D4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0A1F6640-3767-654D-9475-0BD806065F6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482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06357" y="4715908"/>
            <a:ext cx="4984962" cy="4467701"/>
          </a:xfrm>
          <a:prstGeom prst="rect">
            <a:avLst/>
          </a:prstGeom>
        </p:spPr>
        <p:txBody>
          <a:bodyPr lIns="91433" tIns="45717" rIns="91433" bIns="45717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889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594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2DC32-FFCD-AB43-AE93-1A005B9F9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1526722"/>
            <a:ext cx="9545653" cy="498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C7578-C99A-334C-BCBB-AE555E1DE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1749" y="5245100"/>
            <a:ext cx="2582069" cy="63642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89ADB17-FA72-2E4C-91E3-5A45618B6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118" y="2520000"/>
            <a:ext cx="5400000" cy="19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5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br>
              <a:rPr lang="en-US" dirty="0"/>
            </a:br>
            <a:r>
              <a:rPr lang="en-US" dirty="0" err="1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8070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2DBE644-7B10-F748-B92A-D44E8AFBF3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04F9F0EE-EFE3-9144-8CCC-100CEA8A15F5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1368425" y="3240088"/>
            <a:ext cx="14065250" cy="406717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4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8" y="45555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D3128C8-17DB-984A-914B-9C762B85A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1E7F8B-B14B-E246-A6BA-6596559DF8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204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4" y="4555546"/>
            <a:ext cx="3511115" cy="33776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AA73294-6A33-EB41-803D-7916BEC48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0CA85F-F26F-3D49-8706-CFA19E627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6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4" y="4555546"/>
            <a:ext cx="3511115" cy="33776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466EAED-12DD-684F-BFCD-442DC6A5A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8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C1462DF-BD3E-794F-9BDB-3B31918C5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50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A6A94C5-6B2C-504C-9377-87794A1FD3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FDCF02-590A-A840-A285-6A438917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1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BF400F6-28CF-544A-8258-1C7A9BFCE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8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C2199C-264D-0048-AAB7-E950587A5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4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6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56C8E8D-7528-B64C-9199-6FEE96A6E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1122" y="1440001"/>
            <a:ext cx="8628398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4510FA-3C93-0F48-817E-039661C5E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21122" y="2628001"/>
            <a:ext cx="8628398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6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B3C6F4F-EB8A-C542-A7D8-2E138FAAA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1122" y="1440001"/>
            <a:ext cx="86287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B51DA3-F635-1743-A2F7-592DB3D57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2144" y="3240089"/>
            <a:ext cx="8627375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13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2DC32-FFCD-AB43-AE93-1A005B9F9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26723"/>
            <a:ext cx="9545653" cy="498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C7578-C99A-334C-BCBB-AE555E1DE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4632" y="5245100"/>
            <a:ext cx="2582069" cy="63642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89ADB17-FA72-2E4C-91E3-5A45618B6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1" y="2520000"/>
            <a:ext cx="5400000" cy="198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499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br>
              <a:rPr lang="en-US" dirty="0"/>
            </a:br>
            <a:r>
              <a:rPr lang="en-US" dirty="0" err="1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67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519CC64-B91E-7B4C-8825-8BA250E8B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1"/>
            <a:ext cx="6300000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25A3DD-9201-7F4C-9383-8305C72B72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000" y="2628001"/>
            <a:ext cx="6300000" cy="468000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A55291A-50B5-B24E-9EDB-3EBBB94FE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0" y="1440001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C4F39F-FC03-3A44-8DEF-ACB9CE6982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4" y="3240089"/>
            <a:ext cx="6298976" cy="406791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EC02A2-34B6-1042-A0F6-273570351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8000" y="2628000"/>
            <a:ext cx="14065980" cy="4680000"/>
          </a:xfrm>
          <a:prstGeom prst="rect">
            <a:avLst/>
          </a:prstGeom>
        </p:spPr>
        <p:txBody>
          <a:bodyPr numCol="1" spcCol="360000"/>
          <a:lstStyle>
            <a:lvl1pPr marL="0" marR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81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453B3AD-E569-CE48-9DC4-94FEA3AC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04E574-18E8-8B4E-A8A4-6A24CCEF9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B5A1F9D-66DF-A14E-A40D-E78FBF754B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97C5F83-E301-3C48-AF37-5754D69A1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80462" y="3240089"/>
            <a:ext cx="6298976" cy="406791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FBC9B-0DAA-1845-B0E5-CA928CAEA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83499D-B914-3940-AB90-D1980AA41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4" y="2628001"/>
            <a:ext cx="14064957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1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65BAE8-F4A7-AC4A-82A1-0FD139509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C6B3AB-E04A-7D43-BB55-BE299FBA9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4" y="3240089"/>
            <a:ext cx="14064956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8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Media Placeholder 2">
            <a:extLst>
              <a:ext uri="{FF2B5EF4-FFF2-40B4-BE49-F238E27FC236}">
                <a16:creationId xmlns:a16="http://schemas.microsoft.com/office/drawing/2014/main" id="{F4AD7473-4DBB-4A4F-889B-C3E33964341F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368425" y="2627312"/>
            <a:ext cx="14065250" cy="46799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73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2DBE644-7B10-F748-B92A-D44E8AFBF3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04F9F0EE-EFE3-9144-8CCC-100CEA8A15F5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1368425" y="3240088"/>
            <a:ext cx="14065250" cy="406717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11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EC02A2-34B6-1042-A0F6-273570351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8000" y="2628001"/>
            <a:ext cx="14065980" cy="4680000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0" marR="0" lvl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E88C58-0742-4240-8232-694D6EC6E7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8000" y="3240089"/>
            <a:ext cx="14065980" cy="4067913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0" marR="0" lvl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BC08C0-7BE9-FF43-8219-6A93A10D1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8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9" cy="586800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176B6-99EE-2940-9756-C0ED1875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9727236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3" y="2628001"/>
            <a:ext cx="9726215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E88C58-0742-4240-8232-694D6EC6E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8000" y="3240088"/>
            <a:ext cx="14065980" cy="4067912"/>
          </a:xfrm>
          <a:prstGeom prst="rect">
            <a:avLst/>
          </a:prstGeom>
        </p:spPr>
        <p:txBody>
          <a:bodyPr numCol="2" spcCol="360000"/>
          <a:lstStyle>
            <a:lvl1pPr marL="342900" marR="0" indent="-342900" algn="l" defTabSz="5842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ct val="100000"/>
              </a:lnSpc>
              <a:spcBef>
                <a:spcPts val="12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31900" indent="-342900">
              <a:lnSpc>
                <a:spcPts val="2600"/>
              </a:lnSpc>
              <a:spcBef>
                <a:spcPts val="12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spcBef>
                <a:spcPts val="12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spcBef>
                <a:spcPts val="12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BC08C0-7BE9-FF43-8219-6A93A10D1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5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9" cy="586800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3" y="3240089"/>
            <a:ext cx="9726215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52210F-E052-1C48-A13B-C17467A22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9727238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0A3E80-1577-0C4D-82E2-283529991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13CECB-5B16-5E45-ABC0-0F2ED84A2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1"/>
            <a:ext cx="6300813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56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FA823E-B79C-B449-9DC9-793199E60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E42F5C-A70B-7446-8B02-59C9919D24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0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8" y="45555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89557D0-33D2-B44D-AF92-F4D8104B6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68A76-26DC-6940-8003-B42D78DFE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1"/>
            <a:ext cx="6300813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1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8" y="45555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D3128C8-17DB-984A-914B-9C762B85A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1E7F8B-B14B-E246-A6BA-6596559DF8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9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4" y="4555546"/>
            <a:ext cx="3511115" cy="33776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AA73294-6A33-EB41-803D-7916BEC48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0CA85F-F26F-3D49-8706-CFA19E627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4" y="4555546"/>
            <a:ext cx="3511115" cy="33776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466EAED-12DD-684F-BFCD-442DC6A5A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8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C1462DF-BD3E-794F-9BDB-3B31918C5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5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A6A94C5-6B2C-504C-9377-87794A1FD3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FDCF02-590A-A840-A285-6A438917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7429474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BF400F6-28CF-544A-8258-1C7A9BFCE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8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C2199C-264D-0048-AAB7-E950587A5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114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6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56C8E8D-7528-B64C-9199-6FEE96A6E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1122" y="1440001"/>
            <a:ext cx="8628398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4510FA-3C93-0F48-817E-039661C5E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21122" y="2628001"/>
            <a:ext cx="8628398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8" cy="5868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176B6-99EE-2940-9756-C0ED1875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0"/>
            <a:ext cx="9727236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0"/>
            <a:ext cx="9726215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2572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6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8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B3C6F4F-EB8A-C542-A7D8-2E138FAAA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1122" y="1440001"/>
            <a:ext cx="86287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B51DA3-F635-1743-A2F7-592DB3D57B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2144" y="3240089"/>
            <a:ext cx="8627375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4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6" y="853888"/>
            <a:ext cx="5135180" cy="742245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0871531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5761EAC-A5B3-5341-BB35-7DC0AE04DD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4" y="1440002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AB20C8-AE8C-6E4C-ADB7-8C15D38E5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59" y="3240088"/>
            <a:ext cx="8525060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302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gerdefineret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FBC9B-0DAA-1845-B0E5-CA928CAEA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8" cy="5868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3240088"/>
            <a:ext cx="9726215" cy="406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52210F-E052-1C48-A13B-C17467A22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9727237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4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7" y="880946"/>
            <a:ext cx="7429473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0A3E80-1577-0C4D-82E2-283529991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0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13CECB-5B16-5E45-ABC0-0F2ED84A2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9022" y="2628000"/>
            <a:ext cx="6300813" cy="46800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4450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0455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7" y="880946"/>
            <a:ext cx="7429473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FA823E-B79C-B449-9DC9-793199E60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630183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E42F5C-A70B-7446-8B02-59C9919D24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8"/>
            <a:ext cx="6300813" cy="40679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874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81383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7" y="8809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7" y="45555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89557D0-33D2-B44D-AF92-F4D8104B6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0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68A76-26DC-6940-8003-B42D78DFE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0"/>
            <a:ext cx="6300813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6903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7" y="8809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7" y="45555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D3128C8-17DB-984A-914B-9C762B85A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630183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1E7F8B-B14B-E246-A6BA-6596559DF8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8"/>
            <a:ext cx="6300813" cy="40679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3269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8" y="877237"/>
            <a:ext cx="8668825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3" y="4555546"/>
            <a:ext cx="3511115" cy="337766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AA73294-6A33-EB41-803D-7916BEC48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7" y="1440000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0CA85F-F26F-3D49-8706-CFA19E627E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7" y="2628000"/>
            <a:ext cx="5970081" cy="46800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87400" indent="-3429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81117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519CC64-B91E-7B4C-8825-8BA250E8B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6300000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25A3DD-9201-7F4C-9383-8305C72B72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000" y="2628000"/>
            <a:ext cx="6300000" cy="4680000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60972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6E34BF-C3D6-054B-9907-E15DFA83F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8" y="877237"/>
            <a:ext cx="8668825" cy="7974958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15E6610-A5BE-8147-AD30-973F81E896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7429473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D0C2274-E197-DD4C-B54C-CC02E86BEE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338" y="4555546"/>
            <a:ext cx="3546232" cy="33650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0FB6E6EF-F66E-3B42-A8AE-34C7FF5241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9023" y="4555546"/>
            <a:ext cx="3511115" cy="337766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6EFC18-9F59-214B-BE1D-C20FC9A46B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466EAED-12DD-684F-BFCD-442DC6A5A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7" y="1440000"/>
            <a:ext cx="630183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C1462DF-BD3E-794F-9BDB-3B31918C5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8"/>
            <a:ext cx="6300813" cy="406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7996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8" y="877237"/>
            <a:ext cx="8668825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742947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A6A94C5-6B2C-504C-9377-87794A1FD3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7" y="1440000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FDCF02-590A-A840-A285-6A438917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79437" y="2628000"/>
            <a:ext cx="5970081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652038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673CF0-AB7E-9D42-B7F4-F3528D201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1438" y="877237"/>
            <a:ext cx="8668825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742947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BF400F6-28CF-544A-8258-1C7A9BFCEB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79437" y="1440000"/>
            <a:ext cx="630183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C2199C-264D-0048-AAB7-E950587A5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80459" y="3240088"/>
            <a:ext cx="6300813" cy="406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6769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7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56C8E8D-7528-B64C-9199-6FEE96A6E6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1121" y="1440000"/>
            <a:ext cx="8628398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4510FA-3C93-0F48-817E-039661C5E4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21121" y="2628000"/>
            <a:ext cx="8628398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331573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E36DF-061D-AF40-8682-66B3936D2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3120" y="877237"/>
            <a:ext cx="11327143" cy="797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54A6B-C769-064A-B25C-8B7E6F436E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9A3A5B2-238D-D545-9590-168BE9C943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337" y="880946"/>
            <a:ext cx="4775943" cy="704744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B3C6F4F-EB8A-C542-A7D8-2E138FAAA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1121" y="1440000"/>
            <a:ext cx="862877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B51DA3-F635-1743-A2F7-592DB3D57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22143" y="3240088"/>
            <a:ext cx="8627375" cy="40679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 err="1"/>
              <a:t>Cvcxvcvc</a:t>
            </a:r>
            <a:endParaRPr lang="da-DK" dirty="0"/>
          </a:p>
          <a:p>
            <a:pPr lvl="0"/>
            <a:r>
              <a:rPr lang="da-DK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6096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78BFB-44E3-4EA0-BF6C-AF95173F8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8DEC71C-CCCC-4FFD-84B4-D09494970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CD0351-9023-4A62-9376-D658A0DF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53B5BD-1540-4595-98EE-AC5541F7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1CA141-8F1B-42F8-9D03-9623422E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389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4E4AC-60F9-46C7-B3DC-2F070260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61F76F-D4B8-4C8C-8946-2D093679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71E172-C167-408E-B2A8-F469A93AD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8061BD4-134A-496B-9EC8-41B7501F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BC6A35-84F0-4FCC-AD12-9FB144C4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4307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9482E-F9AA-4F82-BAEF-C1714DB0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A37F8C5-606C-41F4-B5EB-914FB6DB8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B3312E-84A5-49EC-858A-4D31EACC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A4AD22-1F12-4E74-97DC-3D0BFE41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2A2AA7-DA71-4119-8859-69B117122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4857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047C7-B362-409B-87A1-8964B469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5CE505-70AA-4ADC-9841-82E766905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2768CD-D131-4130-9101-A8895FDDE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25D75B6-9260-46B5-92C6-199E3192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A303078-0BE2-4E84-8211-4BD11F41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F93AF0E-E75E-491E-97BD-82F0EC3B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027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C3330-0B49-43BC-B7E3-519D5BF7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1B75F84-170C-4894-B320-7AA403EC0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0844F45-6F46-4C56-8F81-319ED533F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2BD597D-90F8-4896-AAC5-A295951F3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B9807D9-15E8-4398-89E4-CFFA75AF4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96EE9CA-F9C8-4D40-B22F-FA4D7FE3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0E1E362-7E20-4F04-8077-3AEB41453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DB9870C-341F-44AB-A418-A9820B8E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008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77237"/>
            <a:ext cx="8677835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A55291A-50B5-B24E-9EDB-3EBBB94FE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1440000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C4F39F-FC03-3A44-8DEF-ACB9CE6982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4" y="3240088"/>
            <a:ext cx="6298976" cy="4067912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558421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EC00A-8166-4FE6-ACFF-05619CAB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534167E-CFAC-412C-BCE8-4C54A4E1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30B5D72-5C1F-4D81-A648-FB628448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9709BFD-A5E0-4371-8CDF-45ECA0DF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132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255A6C9-72C5-44BE-8631-A25CF7FA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968F4ED-1690-4F72-A8C0-84C1E5F3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B0D756-821D-4553-85E6-90DEA3C4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7772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19826-2A05-47F6-828A-45CF463B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110CA3-8F70-41DC-883B-BF5EC7F7B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B0C3ED-D68E-4A7B-9A15-854EBE55E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AA71135-152C-4EDD-A68D-944A03D3B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261F9DA-D604-4E89-942C-149E3D5D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3A897F-6380-4289-94B6-EE6A4133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55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7EA46-A70D-4FCD-93C6-3A86BE61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B7EEF9-FE4F-4E74-9A66-60C1D04898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72320E-3122-406E-9832-B4B649901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26CADC5-665A-4511-BF33-E7941385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EEDE6F-B2F0-4F4C-A766-CD151229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5AD4B85-1916-41C3-9F1F-F47996C1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35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1B621-FCF5-457C-A7E5-78BCF1AAF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531F211-A145-41AE-96A3-61EB8DA6D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4BADFE-D981-4266-8F84-ABC35EA0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564BB9-54E6-466F-99BB-E011B1D9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F1F15A8-488F-4D49-8223-55B7258A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16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4DE8B38-281C-4742-8565-F0F88E4E9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28774B0-A5E8-4582-837C-D933785EF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7B6681-AC33-47CE-B210-1B7B79E5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E0CAF8-E205-48ED-B1FF-59A3AFC08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C3CE26-B797-4310-8A9A-086A2B24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869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F972852-B129-AA40-8CB8-99E6F8A2A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E991DF-873C-3344-9C9B-35BEA1648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2627999"/>
            <a:ext cx="13920425" cy="5036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5665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705E7-6166-F84F-8FD4-B564EC515B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122137"/>
            <a:ext cx="9618428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A50D0-4222-B34B-B6F1-803C89DFC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0979" y="3941537"/>
            <a:ext cx="2624748" cy="4826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F44190-914B-E34A-9DAC-B2E90BB97D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42" y="1613465"/>
            <a:ext cx="7200220" cy="198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499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br>
              <a:rPr lang="en-US" dirty="0"/>
            </a:br>
            <a:r>
              <a:rPr lang="en-US" dirty="0" err="1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033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112D05-F0DF-7447-B66A-274ECE515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22137"/>
            <a:ext cx="11070675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A50D0-4222-B34B-B6F1-803C89DFC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0979" y="3941537"/>
            <a:ext cx="2624748" cy="4826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70B6A96-DDA7-CB48-889F-5175B90E2B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42" y="1613465"/>
            <a:ext cx="10080308" cy="198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499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r>
              <a:rPr lang="en-US" dirty="0"/>
              <a:t> </a:t>
            </a:r>
            <a:r>
              <a:rPr lang="en-US" dirty="0" err="1"/>
              <a:t>velkommen</a:t>
            </a:r>
            <a:br>
              <a:rPr lang="en-US" dirty="0"/>
            </a:b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pensionsmøde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077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F1DEA-C37F-0048-B8FD-B9872866A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825478"/>
            <a:ext cx="8703998" cy="8128000"/>
          </a:xfrm>
          <a:prstGeom prst="rect">
            <a:avLst/>
          </a:prstGeom>
        </p:spPr>
      </p:pic>
      <p:pic>
        <p:nvPicPr>
          <p:cNvPr id="21" name="AL logo.png" descr="AL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E2F546-BAB1-6D4C-A81B-093522AFB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7" y="1440001"/>
            <a:ext cx="6353676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78C3B7-27B5-4246-A31D-EB72323DA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2" y="2627999"/>
            <a:ext cx="6352311" cy="503645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024318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8" y="889321"/>
            <a:ext cx="8668825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453B3AD-E569-CE48-9DC4-94FEA3AC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9437" y="1440000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04E574-18E8-8B4E-A8A4-6A24CCEF9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79437" y="2628000"/>
            <a:ext cx="5970081" cy="4680000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01746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F1DEA-C37F-0048-B8FD-B9872866A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825478"/>
            <a:ext cx="8703998" cy="8128000"/>
          </a:xfrm>
          <a:prstGeom prst="rect">
            <a:avLst/>
          </a:prstGeom>
        </p:spPr>
      </p:pic>
      <p:pic>
        <p:nvPicPr>
          <p:cNvPr id="21" name="AL logo.png" descr="AL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E2F546-BAB1-6D4C-A81B-093522AFB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1"/>
            <a:ext cx="635059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339EA3F-2799-4A47-BE4D-F8FA10492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2" y="3240088"/>
            <a:ext cx="6352311" cy="442436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4138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B33C5-8D09-B543-8172-4635BA670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6266" y="815147"/>
            <a:ext cx="8703998" cy="8128000"/>
          </a:xfrm>
          <a:prstGeom prst="rect">
            <a:avLst/>
          </a:prstGeom>
        </p:spPr>
      </p:pic>
      <p:pic>
        <p:nvPicPr>
          <p:cNvPr id="8" name="AL logo.png" descr="AL logo.png">
            <a:extLst>
              <a:ext uri="{FF2B5EF4-FFF2-40B4-BE49-F238E27FC236}">
                <a16:creationId xmlns:a16="http://schemas.microsoft.com/office/drawing/2014/main" id="{2CD821F7-94B7-4B4A-A78A-25FD280495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810F401-8905-DB45-ABF9-4FA05BA549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18522" y="1440001"/>
            <a:ext cx="6353676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FC4281-486E-954E-AB76-EA119A1E35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887" y="2627999"/>
            <a:ext cx="6352311" cy="503645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420904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B33C5-8D09-B543-8172-4635BA670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6266" y="815147"/>
            <a:ext cx="8703998" cy="8128000"/>
          </a:xfrm>
          <a:prstGeom prst="rect">
            <a:avLst/>
          </a:prstGeom>
        </p:spPr>
      </p:pic>
      <p:pic>
        <p:nvPicPr>
          <p:cNvPr id="8" name="AL logo.png" descr="AL logo.png">
            <a:extLst>
              <a:ext uri="{FF2B5EF4-FFF2-40B4-BE49-F238E27FC236}">
                <a16:creationId xmlns:a16="http://schemas.microsoft.com/office/drawing/2014/main" id="{2CD821F7-94B7-4B4A-A78A-25FD280495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C50F21E-A94D-3E47-A0C3-9EFA11782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149" y="1440001"/>
            <a:ext cx="635367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5E0DB9-93F8-5148-AEB9-68FA9605E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24514" y="3240088"/>
            <a:ext cx="6352311" cy="442436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353693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F972852-B129-AA40-8CB8-99E6F8A2A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08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F972852-B129-AA40-8CB8-99E6F8A2A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E991DF-873C-3344-9C9B-35BEA1648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2627999"/>
            <a:ext cx="13920425" cy="5036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6513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06871C9-3E98-BB4C-B24B-5B8FCC189F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4" y="1440001"/>
            <a:ext cx="139252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57234-A9CC-9C48-ADB9-E5C96144B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3240088"/>
            <a:ext cx="13920425" cy="4424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2407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BCD483B-CC5B-0447-A18D-097996CDF83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1367408" y="2627315"/>
            <a:ext cx="13919612" cy="504031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81CC67D-9711-044D-ADF7-331028FA62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09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BCD483B-CC5B-0447-A18D-097996CDF83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1367409" y="3240000"/>
            <a:ext cx="13920425" cy="442800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D60100F-BE5E-B54C-868F-D9625E85F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40001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2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E80B885-775B-D645-B906-49C1A4209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39999"/>
            <a:ext cx="13920425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15E6AC-BA9C-414C-8AD1-51B345A4B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2627999"/>
            <a:ext cx="13920425" cy="5036450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33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540E0EB-884E-DA40-963F-309C1428BC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1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9FE8D3-D85D-CE41-B118-3AFF70787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1" y="3240088"/>
            <a:ext cx="13920425" cy="4424363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5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8" y="877237"/>
            <a:ext cx="8668825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6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B5A1F9D-66DF-A14E-A40D-E78FBF754B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7" y="1440000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97C5F83-E301-3C48-AF37-5754D69A1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80462" y="3240088"/>
            <a:ext cx="6298976" cy="4067912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20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7059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5244" y="2628001"/>
            <a:ext cx="5721777" cy="504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AA38F76-64BE-8348-A020-20E6E3DFB7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39999"/>
            <a:ext cx="13920425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5999C-6D9D-C94D-ADE0-2F1A51270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7960" y="2627999"/>
            <a:ext cx="7680235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0521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4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5244" y="3240000"/>
            <a:ext cx="5721777" cy="442800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0357146-325A-CC47-9175-4DAB0A2BCB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1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40465B-AD5F-7741-8A18-B1CD5896A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0" y="3240088"/>
            <a:ext cx="7680235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2062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5" y="853888"/>
            <a:ext cx="5135179" cy="742245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127539" y="853888"/>
            <a:ext cx="10871531" cy="812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224" y="8368924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371034A-AD8C-ED4D-A887-02D255476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5243" y="1465727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974A54-5190-A940-A857-B0826FA80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6608" y="2653727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0104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5" y="853888"/>
            <a:ext cx="5135179" cy="742245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0871531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5761EAC-A5B3-5341-BB35-7DC0AE04DD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1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AB20C8-AE8C-6E4C-ADB7-8C15D38E5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0" y="3240088"/>
            <a:ext cx="8525060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4759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5" y="4635500"/>
            <a:ext cx="5135179" cy="364084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0871531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DFB739B-56AB-5741-8200-A317DC4DD4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5225" y="850852"/>
            <a:ext cx="5135179" cy="352659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07BF550-E9DC-6244-92F9-3A4A58CCB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39999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71920C6-7A66-FF49-8595-B227E3CC1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7960" y="2627999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748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5" y="4635500"/>
            <a:ext cx="5135179" cy="364084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7" y="825599"/>
            <a:ext cx="10871531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DFB739B-56AB-5741-8200-A317DC4DD4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5225" y="850852"/>
            <a:ext cx="5135179" cy="352659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A0E05C7-3439-904B-AB90-8C854E0A1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CEE142-3BC8-0B40-BC31-41A80659C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0" y="3240088"/>
            <a:ext cx="8525060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1095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7AC5A-E1DA-764A-99C7-BA209FE2D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8733" y="821444"/>
            <a:ext cx="10871531" cy="81280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5952244"/>
            <a:ext cx="5135179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DD0699-5D30-6542-9128-DD84FFCA8E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6828" y="3386845"/>
            <a:ext cx="5135179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EF5B232-20B2-F146-8E7C-24EEF05941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6828" y="851065"/>
            <a:ext cx="5135179" cy="229448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9C846BE-A982-3B43-B9AF-8B3CCE97B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7289" y="1439999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2BC0369-EFD0-5F47-A770-E4FBC0DEC7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8654" y="2627999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2611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7AC5A-E1DA-764A-99C7-BA209FE2D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8733" y="821444"/>
            <a:ext cx="10871531" cy="81280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5952244"/>
            <a:ext cx="5135179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DD0699-5D30-6542-9128-DD84FFCA8E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6828" y="3386845"/>
            <a:ext cx="5135179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EF5B232-20B2-F146-8E7C-24EEF05941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6828" y="851065"/>
            <a:ext cx="5135179" cy="229448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9499CF3-613E-C145-9AD1-D7A93B488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359" y="1440001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245D99-7EF1-0D4B-9C8B-0403FD062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5724" y="3240088"/>
            <a:ext cx="8525060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5142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4" y="827314"/>
            <a:ext cx="7318477" cy="74368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73B5-B741-A942-B13C-6D153853E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266" y="822738"/>
            <a:ext cx="8703998" cy="8128000"/>
          </a:xfrm>
          <a:prstGeom prst="rect">
            <a:avLst/>
          </a:prstGeom>
        </p:spPr>
      </p:pic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C32DCFB-848B-7146-AFAE-2E58AB147E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6292" y="1439999"/>
            <a:ext cx="6182589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81A8A12-E6A4-A346-9D32-A94201B48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97658" y="2628000"/>
            <a:ext cx="6181223" cy="503640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103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4" y="827314"/>
            <a:ext cx="7318477" cy="743686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73B5-B741-A942-B13C-6D153853E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266" y="822738"/>
            <a:ext cx="8703998" cy="8128000"/>
          </a:xfrm>
          <a:prstGeom prst="rect">
            <a:avLst/>
          </a:prstGeom>
        </p:spPr>
      </p:pic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3"/>
            <a:ext cx="4094295" cy="2799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7ED1B0C-EE7A-8D44-AB28-A0E0CA9F05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6292" y="1440001"/>
            <a:ext cx="6182589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36B82F3-5800-7F46-AA98-ACA264485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7657" y="3240088"/>
            <a:ext cx="6182589" cy="4424363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11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FBC9B-0DAA-1845-B0E5-CA928CAEA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9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708" y="1189990"/>
            <a:ext cx="15606237" cy="819291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October 11,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17" y="1292402"/>
            <a:ext cx="1143046" cy="122893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607" y="8896528"/>
            <a:ext cx="3818544" cy="3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705E7-6166-F84F-8FD4-B564EC515B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22136"/>
            <a:ext cx="9618427" cy="3771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A50D0-4222-B34B-B6F1-803C89DFC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0980" y="3941536"/>
            <a:ext cx="2624747" cy="4826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FF44190-914B-E34A-9DAC-B2E90BB97D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42" y="1613466"/>
            <a:ext cx="7200220" cy="19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500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br>
              <a:rPr lang="en-US" dirty="0"/>
            </a:br>
            <a:r>
              <a:rPr lang="en-US" dirty="0" err="1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1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F1DEA-C37F-0048-B8FD-B9872866A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25478"/>
            <a:ext cx="8703999" cy="8128000"/>
          </a:xfrm>
          <a:prstGeom prst="rect">
            <a:avLst/>
          </a:prstGeom>
        </p:spPr>
      </p:pic>
      <p:pic>
        <p:nvPicPr>
          <p:cNvPr id="21" name="AL logo.png" descr="AL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E2F546-BAB1-6D4C-A81B-093522AFB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1"/>
            <a:ext cx="6353677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078C3B7-27B5-4246-A31D-EB72323DA3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1" y="2628000"/>
            <a:ext cx="6352311" cy="5036450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82589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FF1DEA-C37F-0048-B8FD-B9872866AC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825478"/>
            <a:ext cx="8703999" cy="8128000"/>
          </a:xfrm>
          <a:prstGeom prst="rect">
            <a:avLst/>
          </a:prstGeom>
        </p:spPr>
      </p:pic>
      <p:pic>
        <p:nvPicPr>
          <p:cNvPr id="21" name="AL logo.png" descr="AL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E2F546-BAB1-6D4C-A81B-093522AFBB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0"/>
            <a:ext cx="635059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339EA3F-2799-4A47-BE4D-F8FA10492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1" y="3240088"/>
            <a:ext cx="6352311" cy="4424362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13888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B33C5-8D09-B543-8172-4635BA670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6264" y="815146"/>
            <a:ext cx="8703999" cy="8128000"/>
          </a:xfrm>
          <a:prstGeom prst="rect">
            <a:avLst/>
          </a:prstGeom>
        </p:spPr>
      </p:pic>
      <p:pic>
        <p:nvPicPr>
          <p:cNvPr id="8" name="AL logo.png" descr="AL logo.png">
            <a:extLst>
              <a:ext uri="{FF2B5EF4-FFF2-40B4-BE49-F238E27FC236}">
                <a16:creationId xmlns:a16="http://schemas.microsoft.com/office/drawing/2014/main" id="{2CD821F7-94B7-4B4A-A78A-25FD280495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810F401-8905-DB45-ABF9-4FA05BA549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18520" y="1440001"/>
            <a:ext cx="6353677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FC4281-486E-954E-AB76-EA119A1E35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886" y="2628000"/>
            <a:ext cx="6352311" cy="5036450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16697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B33C5-8D09-B543-8172-4635BA670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36264" y="815146"/>
            <a:ext cx="8703999" cy="8128000"/>
          </a:xfrm>
          <a:prstGeom prst="rect">
            <a:avLst/>
          </a:prstGeom>
        </p:spPr>
      </p:pic>
      <p:pic>
        <p:nvPicPr>
          <p:cNvPr id="8" name="AL logo.png" descr="AL logo.png">
            <a:extLst>
              <a:ext uri="{FF2B5EF4-FFF2-40B4-BE49-F238E27FC236}">
                <a16:creationId xmlns:a16="http://schemas.microsoft.com/office/drawing/2014/main" id="{2CD821F7-94B7-4B4A-A78A-25FD280495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C50F21E-A94D-3E47-A0C3-9EFA11782D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147" y="1440000"/>
            <a:ext cx="6353677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15E0DB9-93F8-5148-AEB9-68FA9605E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24513" y="3240088"/>
            <a:ext cx="6352311" cy="4424362"/>
          </a:xfrm>
          <a:prstGeom prst="rect">
            <a:avLst/>
          </a:prstGeom>
        </p:spPr>
        <p:txBody>
          <a:bodyPr/>
          <a:lstStyle>
            <a:lvl1pPr marL="0" indent="-2520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26055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F972852-B129-AA40-8CB8-99E6F8A2A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0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F972852-B129-AA40-8CB8-99E6F8A2A2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E991DF-873C-3344-9C9B-35BEA1648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2628000"/>
            <a:ext cx="13920425" cy="5036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6352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06871C9-3E98-BB4C-B24B-5B8FCC189F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0"/>
            <a:ext cx="139252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EA57234-A9CC-9C48-ADB9-E5C96144B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3240088"/>
            <a:ext cx="13920425" cy="4424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7244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BCD483B-CC5B-0447-A18D-097996CDF83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1367408" y="2627313"/>
            <a:ext cx="13919612" cy="50403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581CC67D-9711-044D-ADF7-331028FA62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40001"/>
            <a:ext cx="13920425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83499D-B914-3940-AB90-D1980AA417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9023" y="2628000"/>
            <a:ext cx="14064957" cy="46800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018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BCD483B-CC5B-0447-A18D-097996CDF83C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1367409" y="3240001"/>
            <a:ext cx="13920425" cy="44280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D60100F-BE5E-B54C-868F-D9625E85F0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40000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E80B885-775B-D645-B906-49C1A42099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39999"/>
            <a:ext cx="13920425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15E6AC-BA9C-414C-8AD1-51B345A4B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2628000"/>
            <a:ext cx="13920425" cy="5036450"/>
          </a:xfrm>
          <a:prstGeom prst="rect">
            <a:avLst/>
          </a:prstGeom>
        </p:spPr>
        <p:txBody>
          <a:bodyPr numCol="2" spcCol="360000"/>
          <a:lstStyle>
            <a:lvl1pPr marL="0" marR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540E0EB-884E-DA40-963F-309C1428BC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0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99FE8D3-D85D-CE41-B118-3AFF70787C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1" y="3240088"/>
            <a:ext cx="13920425" cy="4424362"/>
          </a:xfrm>
          <a:prstGeom prst="rect">
            <a:avLst/>
          </a:prstGeom>
        </p:spPr>
        <p:txBody>
          <a:bodyPr numCol="2" spcCol="360000"/>
          <a:lstStyle>
            <a:lvl1pPr marL="0" marR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6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charRg st="90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5243" y="2628000"/>
            <a:ext cx="5721777" cy="504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AA38F76-64BE-8348-A020-20E6E3DFB7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39999"/>
            <a:ext cx="13920425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5999C-6D9D-C94D-ADE0-2F1A51270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7960" y="2628000"/>
            <a:ext cx="7680235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6707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20ED-27E6-3E48-87E6-68E603E83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6307298" cy="8128000"/>
          </a:xfrm>
          <a:prstGeom prst="rect">
            <a:avLst/>
          </a:prstGeom>
        </p:spPr>
      </p:pic>
      <p:pic>
        <p:nvPicPr>
          <p:cNvPr id="5" name="AL logo.png" descr="AL logo.png">
            <a:extLst>
              <a:ext uri="{FF2B5EF4-FFF2-40B4-BE49-F238E27FC236}">
                <a16:creationId xmlns:a16="http://schemas.microsoft.com/office/drawing/2014/main" id="{4F6FEF32-1BAB-A448-BD50-39396D35F2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3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65243" y="3240000"/>
            <a:ext cx="5721777" cy="4428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0357146-325A-CC47-9175-4DAB0A2BCB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0"/>
            <a:ext cx="13920425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40465B-AD5F-7741-8A18-B1CD5896A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0" y="3240088"/>
            <a:ext cx="7680235" cy="4424362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6731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4" y="853888"/>
            <a:ext cx="5135180" cy="742245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127538" y="853888"/>
            <a:ext cx="10871532" cy="81280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224" y="836892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371034A-AD8C-ED4D-A887-02D255476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5243" y="1465726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974A54-5190-A940-A857-B0826FA80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66608" y="2653727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33243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4" y="853888"/>
            <a:ext cx="5135180" cy="742245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0871532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5761EAC-A5B3-5341-BB35-7DC0AE04DD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6595" y="1440000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AB20C8-AE8C-6E4C-ADB7-8C15D38E5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7961" y="3240088"/>
            <a:ext cx="8525060" cy="4424362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448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4" y="4635500"/>
            <a:ext cx="5135180" cy="364084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0871532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DFB739B-56AB-5741-8200-A317DC4DD4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5224" y="850852"/>
            <a:ext cx="5135180" cy="352659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07BF550-E9DC-6244-92F9-3A4A58CCB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6595" y="1439999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71920C6-7A66-FF49-8595-B227E3CC18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7961" y="2628000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3159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45224" y="4635500"/>
            <a:ext cx="5135180" cy="364084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AC1C8-E82F-3B4C-B651-9AC8C5696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" y="825598"/>
            <a:ext cx="10871532" cy="8128000"/>
          </a:xfrm>
          <a:prstGeom prst="rect">
            <a:avLst/>
          </a:prstGeom>
        </p:spPr>
      </p:pic>
      <p:pic>
        <p:nvPicPr>
          <p:cNvPr id="13" name="AL logo.png" descr="AL logo.png">
            <a:extLst>
              <a:ext uri="{FF2B5EF4-FFF2-40B4-BE49-F238E27FC236}">
                <a16:creationId xmlns:a16="http://schemas.microsoft.com/office/drawing/2014/main" id="{CEB61EC1-45DB-F647-A9EB-064FCF24C7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692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DFB739B-56AB-5741-8200-A317DC4DD4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45224" y="850852"/>
            <a:ext cx="5135180" cy="352659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A0E05C7-3439-904B-AB90-8C854E0A1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595" y="1440000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CEE142-3BC8-0B40-BC31-41A80659C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961" y="3240088"/>
            <a:ext cx="8525060" cy="4424362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6960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7AC5A-E1DA-764A-99C7-BA209FE2D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8731" y="821444"/>
            <a:ext cx="10871532" cy="81280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5952244"/>
            <a:ext cx="5135180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DD0699-5D30-6542-9128-DD84FFCA8E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6827" y="3386844"/>
            <a:ext cx="5135180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EF5B232-20B2-F146-8E7C-24EEF05941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6827" y="851065"/>
            <a:ext cx="5135180" cy="229447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9C846BE-A982-3B43-B9AF-8B3CCE97B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7289" y="1439999"/>
            <a:ext cx="8525060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2BC0369-EFD0-5F47-A770-E4FBC0DEC7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8654" y="2628000"/>
            <a:ext cx="8525060" cy="503645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1948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65BAE8-F4A7-AC4A-82A1-0FD139509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0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C6B3AB-E04A-7D43-BB55-BE299FBA9E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9024" y="3240088"/>
            <a:ext cx="14064956" cy="40679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anose="05000000000000000000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spcBef>
                <a:spcPts val="1800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 dirty="0" err="1"/>
              <a:t>Dsfdsfdkjdf</a:t>
            </a:r>
            <a:endParaRPr lang="da-DK" dirty="0"/>
          </a:p>
          <a:p>
            <a:pPr lvl="1"/>
            <a:r>
              <a:rPr lang="da-DK" dirty="0" err="1"/>
              <a:t>dfkdjf</a:t>
            </a:r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0354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7AC5A-E1DA-764A-99C7-BA209FE2D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8731" y="821444"/>
            <a:ext cx="10871532" cy="8128000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5952244"/>
            <a:ext cx="5135180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DD0699-5D30-6542-9128-DD84FFCA8E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06827" y="3386844"/>
            <a:ext cx="5135180" cy="232410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6EF5B232-20B2-F146-8E7C-24EEF05941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6827" y="851065"/>
            <a:ext cx="5135180" cy="229447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9499CF3-613E-C145-9AD1-D7A93B488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94359" y="1440000"/>
            <a:ext cx="8525060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1245D99-7EF1-0D4B-9C8B-0403FD062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5724" y="3240088"/>
            <a:ext cx="8525060" cy="4424362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64185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827314"/>
            <a:ext cx="7318477" cy="743686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73B5-B741-A942-B13C-6D153853E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264" y="822739"/>
            <a:ext cx="8703999" cy="8128000"/>
          </a:xfrm>
          <a:prstGeom prst="rect">
            <a:avLst/>
          </a:prstGeom>
        </p:spPr>
      </p:pic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C32DCFB-848B-7146-AFAE-2E58AB147E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6292" y="1439999"/>
            <a:ext cx="6182589" cy="79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81A8A12-E6A4-A346-9D32-A94201B48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97657" y="2628000"/>
            <a:ext cx="6181223" cy="5036400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520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AE590E53-2FAA-C143-BC95-588B85529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4913" y="827314"/>
            <a:ext cx="7318477" cy="743686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173B5-B741-A942-B13C-6D153853E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264" y="822739"/>
            <a:ext cx="8703999" cy="8128000"/>
          </a:xfrm>
          <a:prstGeom prst="rect">
            <a:avLst/>
          </a:prstGeom>
        </p:spPr>
      </p:pic>
      <p:pic>
        <p:nvPicPr>
          <p:cNvPr id="16" name="AL logo.png" descr="AL logo.png">
            <a:extLst>
              <a:ext uri="{FF2B5EF4-FFF2-40B4-BE49-F238E27FC236}">
                <a16:creationId xmlns:a16="http://schemas.microsoft.com/office/drawing/2014/main" id="{767C109D-FEAF-1146-A0D0-25EB0BED1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8055" y="8276344"/>
            <a:ext cx="4094294" cy="279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7ED1B0C-EE7A-8D44-AB28-A0E0CA9F05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6292" y="1440000"/>
            <a:ext cx="6182589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36B82F3-5800-7F46-AA98-ACA2644857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7657" y="3240088"/>
            <a:ext cx="6182589" cy="4424362"/>
          </a:xfrm>
          <a:prstGeom prst="rect">
            <a:avLst/>
          </a:prstGeom>
        </p:spPr>
        <p:txBody>
          <a:bodyPr numCol="2" spcCol="360000"/>
          <a:lstStyle>
            <a:lvl1pPr marL="0" marR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9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80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500" indent="-444500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2425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2DC32-FFCD-AB43-AE93-1A005B9F9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26723"/>
            <a:ext cx="9545653" cy="498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C7578-C99A-334C-BCBB-AE555E1DE1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4632" y="5245100"/>
            <a:ext cx="2582069" cy="63642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89ADB17-FA72-2E4C-91E3-5A45618B61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1" y="2520000"/>
            <a:ext cx="5400000" cy="198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7000"/>
              </a:lnSpc>
              <a:buNone/>
              <a:defRPr sz="6499" b="0" i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/>
              <a:t>Vi </a:t>
            </a:r>
            <a:r>
              <a:rPr lang="en-US" dirty="0" err="1"/>
              <a:t>byder</a:t>
            </a:r>
            <a:br>
              <a:rPr lang="en-US" dirty="0"/>
            </a:br>
            <a:r>
              <a:rPr lang="en-US" dirty="0" err="1"/>
              <a:t>velkommen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426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519CC64-B91E-7B4C-8825-8BA250E8B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1"/>
            <a:ext cx="6300000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25A3DD-9201-7F4C-9383-8305C72B72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000" y="2628001"/>
            <a:ext cx="6300000" cy="468000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81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98CFAC-057C-5C47-8901-581D10058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06C61-3F55-A544-83D9-A835C7914A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1A55291A-50B5-B24E-9EDB-3EBBB94FE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8000" y="1440001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C4F39F-FC03-3A44-8DEF-ACB9CE6982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4" y="3240089"/>
            <a:ext cx="6298976" cy="406791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453B3AD-E569-CE48-9DC4-94FEA3AC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9439" y="1440001"/>
            <a:ext cx="59700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304E574-18E8-8B4E-A8A4-6A24CCEF9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79439" y="2628001"/>
            <a:ext cx="5970081" cy="4680000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8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A9B0F-8FFB-B346-9639-9509D1D41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1439" y="877236"/>
            <a:ext cx="8668824" cy="7974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0E5F8-2114-8B4F-B6BA-0F277FB1D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53457" y="7967374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B5A1F9D-66DF-A14E-A40D-E78FBF754B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9439" y="1440001"/>
            <a:ext cx="6297273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97C5F83-E301-3C48-AF37-5754D69A1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80462" y="3240089"/>
            <a:ext cx="6298976" cy="4067913"/>
          </a:xfrm>
          <a:prstGeom prst="rect">
            <a:avLst/>
          </a:prstGeom>
        </p:spPr>
        <p:txBody>
          <a:bodyPr/>
          <a:lstStyle>
            <a:lvl1pPr marL="0" indent="-251987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6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FBC9B-0DAA-1845-B0E5-CA928CAEA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0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83499D-B914-3940-AB90-D1980AA41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4" y="2628001"/>
            <a:ext cx="14064957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8"/>
            <a:ext cx="3896061" cy="360746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0" y="1440000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Media Placeholder 2">
            <a:extLst>
              <a:ext uri="{FF2B5EF4-FFF2-40B4-BE49-F238E27FC236}">
                <a16:creationId xmlns:a16="http://schemas.microsoft.com/office/drawing/2014/main" id="{F4AD7473-4DBB-4A4F-889B-C3E33964341F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368425" y="2627313"/>
            <a:ext cx="14065250" cy="46799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på ikonet for at tilføje et medie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181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465BAE8-F4A7-AC4A-82A1-0FD139509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C6B3AB-E04A-7D43-BB55-BE299FBA9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4" y="3240089"/>
            <a:ext cx="14064956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81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Media Placeholder 2">
            <a:extLst>
              <a:ext uri="{FF2B5EF4-FFF2-40B4-BE49-F238E27FC236}">
                <a16:creationId xmlns:a16="http://schemas.microsoft.com/office/drawing/2014/main" id="{F4AD7473-4DBB-4A4F-889B-C3E33964341F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368425" y="2627312"/>
            <a:ext cx="14065250" cy="467995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434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2DBE644-7B10-F748-B92A-D44E8AFBF3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04F9F0EE-EFE3-9144-8CCC-100CEA8A15F5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1368425" y="3240088"/>
            <a:ext cx="14065250" cy="406717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8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DA7AF2-E6B8-0A46-848A-0E451FAA83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14065981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6EC02A2-34B6-1042-A0F6-273570351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8000" y="2628001"/>
            <a:ext cx="14065980" cy="4680000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0" marR="0" lvl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5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439F08-B1B0-104D-B9E4-6BF952BD9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C1327-E0D1-534E-8B63-63EE44D43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E88C58-0742-4240-8232-694D6EC6E7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8000" y="3240089"/>
            <a:ext cx="14065980" cy="4067913"/>
          </a:xfrm>
          <a:prstGeom prst="rect">
            <a:avLst/>
          </a:prstGeom>
        </p:spPr>
        <p:txBody>
          <a:bodyPr numCol="2" spcCol="360000"/>
          <a:lstStyle>
            <a:lvl1pPr marL="0" marR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0" marR="0" lvl="0" indent="-251987" algn="l" defTabSz="584170" rtl="0" eaLnBrk="1" fontAlgn="auto" latinLnBrk="0" hangingPunct="1">
              <a:lnSpc>
                <a:spcPts val="2600"/>
              </a:lnSpc>
              <a:spcBef>
                <a:spcPts val="1801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BC08C0-7BE9-FF43-8219-6A93A10D1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0" y="1440001"/>
            <a:ext cx="14069806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4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9" cy="586800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A8176B6-99EE-2940-9756-C0ED187590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9727236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3" y="2628001"/>
            <a:ext cx="9726215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181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43C5C-EBCA-3540-BC0B-ABD4743E8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75912"/>
            <a:ext cx="16441980" cy="797760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88577-9C76-874E-82EE-BFFAC7DEF8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83012" y="1440000"/>
            <a:ext cx="3950969" cy="586800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CB0F1D-6FEB-3E47-9CDE-2E7ABA0CE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338279-6546-594F-B79F-FB9CCC3C6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3" y="3240089"/>
            <a:ext cx="9726215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52210F-E052-1C48-A13B-C17467A22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9727238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9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00A3E80-1577-0C4D-82E2-2835299914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1440001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13CECB-5B16-5E45-ABC0-0F2ED84A2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1"/>
            <a:ext cx="6300813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677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E92440-EA2F-8D41-9DFA-6B1F32249D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70438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FB6FC-C2E3-7E41-8E38-C9C74B94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BFEC3-8617-FB4C-990E-BE6E81ADBD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FA823E-B79C-B449-9DC9-793199E60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13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2 </a:t>
            </a:r>
            <a:r>
              <a:rPr lang="en-US" dirty="0" err="1"/>
              <a:t>linjer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0E42F5C-A70B-7446-8B02-59C9919D24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9022" y="3240089"/>
            <a:ext cx="6300813" cy="4067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03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BCC8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36F5B-1732-4F42-878D-F640F891F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877236"/>
            <a:ext cx="8677834" cy="7974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0FEC-C9BD-3B4F-A944-5D9E59D31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0692" y="7958747"/>
            <a:ext cx="3896061" cy="360747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5ACA4FA-3B66-7E49-AE62-FC5E5F694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1338" y="8809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1E1F7E5-7DCD-8140-9519-03E8E58D43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338" y="4555546"/>
            <a:ext cx="7429474" cy="336244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89557D0-33D2-B44D-AF92-F4D8104B6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8001" y="1440001"/>
            <a:ext cx="6301834" cy="794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500"/>
              </a:lnSpc>
              <a:buNone/>
              <a:defRPr sz="5000" b="0" i="0" baseline="0">
                <a:latin typeface="Calibri Light" panose="020F0502020204030204" pitchFamily="34" charset="0"/>
                <a:cs typeface="Calibri Light" panose="020F0502020204030204" pitchFamily="34" charset="0"/>
              </a:defRPr>
            </a:lvl1pPr>
          </a:lstStyle>
          <a:p>
            <a:pPr lvl="0"/>
            <a:r>
              <a:rPr lang="en-US" dirty="0" err="1"/>
              <a:t>Overskrift</a:t>
            </a:r>
            <a:r>
              <a:rPr lang="en-US" dirty="0"/>
              <a:t> 1 </a:t>
            </a:r>
            <a:r>
              <a:rPr lang="en-US" dirty="0" err="1"/>
              <a:t>linje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768A76-26DC-6940-8003-B42D78DFE5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022" y="2628001"/>
            <a:ext cx="6300813" cy="46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spcBef>
                <a:spcPts val="1801"/>
              </a:spcBef>
              <a:buClr>
                <a:srgbClr val="AF1E2D"/>
              </a:buClr>
              <a:buSzPct val="100000"/>
              <a:buFont typeface="Wingdings" pitchFamily="2" charset="2"/>
              <a:buNone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88955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33432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777909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222387" indent="-444477">
              <a:lnSpc>
                <a:spcPts val="2600"/>
              </a:lnSpc>
              <a:buClr>
                <a:srgbClr val="AF1E2D"/>
              </a:buClr>
              <a:buFont typeface="Wingdings" pitchFamily="2" charset="2"/>
              <a:buChar char="§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080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88203F-D3CC-7544-9066-752F1F12AD0E}"/>
              </a:ext>
            </a:extLst>
          </p:cNvPr>
          <p:cNvSpPr/>
          <p:nvPr userDrawn="1"/>
        </p:nvSpPr>
        <p:spPr>
          <a:xfrm>
            <a:off x="-19701" y="-18226"/>
            <a:ext cx="17340263" cy="36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marL="0" marR="0" indent="0" algn="ctr" defTabSz="77897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61CAA-6FE1-4D48-A48D-F18437928FD7}"/>
              </a:ext>
            </a:extLst>
          </p:cNvPr>
          <p:cNvSpPr/>
          <p:nvPr userDrawn="1"/>
        </p:nvSpPr>
        <p:spPr>
          <a:xfrm>
            <a:off x="-19701" y="232784"/>
            <a:ext cx="360000" cy="95208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marL="0" marR="0" indent="0" algn="ctr" defTabSz="77897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28964-04CD-2343-90EC-ABC66CA2FC75}"/>
              </a:ext>
            </a:extLst>
          </p:cNvPr>
          <p:cNvSpPr/>
          <p:nvPr userDrawn="1"/>
        </p:nvSpPr>
        <p:spPr>
          <a:xfrm>
            <a:off x="16980581" y="-18226"/>
            <a:ext cx="360000" cy="97718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marL="0" marR="0" indent="0" algn="ctr" defTabSz="77897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9C5B3-FB79-3A4C-A21A-14230EA07E7B}"/>
              </a:ext>
            </a:extLst>
          </p:cNvPr>
          <p:cNvSpPr/>
          <p:nvPr userDrawn="1"/>
        </p:nvSpPr>
        <p:spPr>
          <a:xfrm>
            <a:off x="-37630" y="9393600"/>
            <a:ext cx="17133757" cy="36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5" tIns="67735" rIns="67735" bIns="67735" numCol="1" spcCol="38100" rtlCol="0" anchor="ctr">
            <a:spAutoFit/>
          </a:bodyPr>
          <a:lstStyle/>
          <a:p>
            <a:pPr marL="0" marR="0" indent="0" algn="ctr" defTabSz="77897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411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04815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0963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1444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1926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52407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82889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133707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438522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592696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85393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78089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70785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63482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56178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48874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41570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34267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04815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0963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1444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1926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52407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82889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133707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438522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4CE80CA-2B78-4149-84A3-94EBF066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F7E3AF-139F-45D8-BB33-F4E74C05C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234F9E-F15C-4D79-B4F1-67433A735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44433-D0B7-4C00-AC13-EA925B8005DB}" type="datetimeFigureOut">
              <a:rPr lang="da-DK" smtClean="0"/>
              <a:t>11.10.2022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287A4B-184C-4785-9A5C-5617DD32A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2A48FA-284C-461B-A386-130D08996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5B39-810C-4658-B03A-DD062D5D6D9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97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407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88203F-D3CC-7544-9066-752F1F12AD0E}"/>
              </a:ext>
            </a:extLst>
          </p:cNvPr>
          <p:cNvSpPr/>
          <p:nvPr userDrawn="1"/>
        </p:nvSpPr>
        <p:spPr>
          <a:xfrm>
            <a:off x="-1" y="-65512"/>
            <a:ext cx="17340265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61CAA-6FE1-4D48-A48D-F18437928FD7}"/>
              </a:ext>
            </a:extLst>
          </p:cNvPr>
          <p:cNvSpPr/>
          <p:nvPr userDrawn="1"/>
        </p:nvSpPr>
        <p:spPr>
          <a:xfrm>
            <a:off x="0" y="4656227"/>
            <a:ext cx="415112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28964-04CD-2343-90EC-ABC66CA2FC75}"/>
              </a:ext>
            </a:extLst>
          </p:cNvPr>
          <p:cNvSpPr/>
          <p:nvPr userDrawn="1"/>
        </p:nvSpPr>
        <p:spPr>
          <a:xfrm>
            <a:off x="16948756" y="4656227"/>
            <a:ext cx="391508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9C5B3-FB79-3A4C-A21A-14230EA07E7B}"/>
              </a:ext>
            </a:extLst>
          </p:cNvPr>
          <p:cNvSpPr/>
          <p:nvPr userDrawn="1"/>
        </p:nvSpPr>
        <p:spPr>
          <a:xfrm>
            <a:off x="-2" y="9383219"/>
            <a:ext cx="17133758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1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644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Neue Medium"/>
        </a:defRPr>
      </a:lvl1pPr>
      <a:lvl2pPr marL="0" marR="0" indent="228589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176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765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354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2941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530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119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706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477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8955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432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7909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387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6864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341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5819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296" marR="0" indent="-444477" algn="l" defTabSz="58417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589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176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765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354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2941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530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119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706" algn="ctr" defTabSz="58417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88203F-D3CC-7544-9066-752F1F12AD0E}"/>
              </a:ext>
            </a:extLst>
          </p:cNvPr>
          <p:cNvSpPr/>
          <p:nvPr userDrawn="1"/>
        </p:nvSpPr>
        <p:spPr>
          <a:xfrm>
            <a:off x="-1" y="-65513"/>
            <a:ext cx="17340264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61CAA-6FE1-4D48-A48D-F18437928FD7}"/>
              </a:ext>
            </a:extLst>
          </p:cNvPr>
          <p:cNvSpPr/>
          <p:nvPr userDrawn="1"/>
        </p:nvSpPr>
        <p:spPr>
          <a:xfrm>
            <a:off x="0" y="4656227"/>
            <a:ext cx="415111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28964-04CD-2343-90EC-ABC66CA2FC75}"/>
              </a:ext>
            </a:extLst>
          </p:cNvPr>
          <p:cNvSpPr/>
          <p:nvPr userDrawn="1"/>
        </p:nvSpPr>
        <p:spPr>
          <a:xfrm>
            <a:off x="16948755" y="4656227"/>
            <a:ext cx="391508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9C5B3-FB79-3A4C-A21A-14230EA07E7B}"/>
              </a:ext>
            </a:extLst>
          </p:cNvPr>
          <p:cNvSpPr/>
          <p:nvPr userDrawn="1"/>
        </p:nvSpPr>
        <p:spPr>
          <a:xfrm>
            <a:off x="-1" y="9383218"/>
            <a:ext cx="17133757" cy="4411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0199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  <p:sldLayoutId id="2147484090" r:id="rId19"/>
    <p:sldLayoutId id="2147484091" r:id="rId20"/>
    <p:sldLayoutId id="2147484092" r:id="rId21"/>
    <p:sldLayoutId id="2147484093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 panose="020F0502020204030204" pitchFamily="34" charset="0"/>
          <a:ea typeface="+mn-ea"/>
          <a:cs typeface="Calibri" panose="020F0502020204030204" pitchFamily="34" charset="0"/>
          <a:sym typeface="Helvetica Neue Medium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88203F-D3CC-7544-9066-752F1F12AD0E}"/>
              </a:ext>
            </a:extLst>
          </p:cNvPr>
          <p:cNvSpPr/>
          <p:nvPr userDrawn="1"/>
        </p:nvSpPr>
        <p:spPr>
          <a:xfrm>
            <a:off x="-18579" y="-122047"/>
            <a:ext cx="17340263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61CAA-6FE1-4D48-A48D-F18437928FD7}"/>
              </a:ext>
            </a:extLst>
          </p:cNvPr>
          <p:cNvSpPr/>
          <p:nvPr userDrawn="1"/>
        </p:nvSpPr>
        <p:spPr>
          <a:xfrm>
            <a:off x="-19701" y="4699127"/>
            <a:ext cx="360000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9C5B3-FB79-3A4C-A21A-14230EA07E7B}"/>
              </a:ext>
            </a:extLst>
          </p:cNvPr>
          <p:cNvSpPr/>
          <p:nvPr userDrawn="1"/>
        </p:nvSpPr>
        <p:spPr>
          <a:xfrm>
            <a:off x="-21770" y="9287228"/>
            <a:ext cx="17367128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28964-04CD-2343-90EC-ABC66CA2FC75}"/>
              </a:ext>
            </a:extLst>
          </p:cNvPr>
          <p:cNvSpPr/>
          <p:nvPr userDrawn="1"/>
        </p:nvSpPr>
        <p:spPr>
          <a:xfrm>
            <a:off x="16985357" y="4575953"/>
            <a:ext cx="360000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238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  <p:sldLayoutId id="2147484112" r:id="rId18"/>
    <p:sldLayoutId id="2147484113" r:id="rId19"/>
    <p:sldLayoutId id="2147484114" r:id="rId20"/>
    <p:sldLayoutId id="2147484115" r:id="rId21"/>
    <p:sldLayoutId id="2147484116" r:id="rId22"/>
    <p:sldLayoutId id="2147484117" r:id="rId23"/>
    <p:sldLayoutId id="2147484118" r:id="rId2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047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095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143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191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5239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8287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1335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4383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592666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85333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77997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70664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63330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55996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48661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41328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33994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047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095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143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191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5239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8287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1335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4383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88203F-D3CC-7544-9066-752F1F12AD0E}"/>
              </a:ext>
            </a:extLst>
          </p:cNvPr>
          <p:cNvSpPr/>
          <p:nvPr userDrawn="1"/>
        </p:nvSpPr>
        <p:spPr>
          <a:xfrm>
            <a:off x="-18579" y="-122047"/>
            <a:ext cx="17340263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61CAA-6FE1-4D48-A48D-F18437928FD7}"/>
              </a:ext>
            </a:extLst>
          </p:cNvPr>
          <p:cNvSpPr/>
          <p:nvPr userDrawn="1"/>
        </p:nvSpPr>
        <p:spPr>
          <a:xfrm>
            <a:off x="-19701" y="4699127"/>
            <a:ext cx="360000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9C5B3-FB79-3A4C-A21A-14230EA07E7B}"/>
              </a:ext>
            </a:extLst>
          </p:cNvPr>
          <p:cNvSpPr/>
          <p:nvPr userDrawn="1"/>
        </p:nvSpPr>
        <p:spPr>
          <a:xfrm>
            <a:off x="-21770" y="9287228"/>
            <a:ext cx="17367128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28964-04CD-2343-90EC-ABC66CA2FC75}"/>
              </a:ext>
            </a:extLst>
          </p:cNvPr>
          <p:cNvSpPr/>
          <p:nvPr userDrawn="1"/>
        </p:nvSpPr>
        <p:spPr>
          <a:xfrm>
            <a:off x="16985357" y="4575953"/>
            <a:ext cx="360000" cy="5881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ctr">
            <a:spAutoFit/>
          </a:bodyPr>
          <a:lstStyle/>
          <a:p>
            <a:pPr marL="0" marR="0" indent="0" algn="ctr" defTabSz="778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933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335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  <p:sldLayoutId id="2147484137" r:id="rId18"/>
    <p:sldLayoutId id="2147484138" r:id="rId19"/>
    <p:sldLayoutId id="2147484139" r:id="rId20"/>
    <p:sldLayoutId id="2147484140" r:id="rId21"/>
    <p:sldLayoutId id="2147484141" r:id="rId22"/>
    <p:sldLayoutId id="2147484142" r:id="rId23"/>
    <p:sldLayoutId id="2147484143" r:id="rId24"/>
    <p:sldLayoutId id="2147484144" r:id="rId25"/>
    <p:sldLayoutId id="2147484145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047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095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143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191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5239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8287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1335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4383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592666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185333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77997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370664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63330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555996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148661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741328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333994" marR="0" indent="-592666" algn="l" defTabSz="778932" rtl="0" latinLnBrk="0">
        <a:lnSpc>
          <a:spcPct val="100000"/>
        </a:lnSpc>
        <a:spcBef>
          <a:spcPts val="5599"/>
        </a:spcBef>
        <a:spcAft>
          <a:spcPts val="0"/>
        </a:spcAft>
        <a:buClrTx/>
        <a:buSzPct val="145000"/>
        <a:buFontTx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047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095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14399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191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523998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8287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1335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438397" algn="ctr" defTabSz="7789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33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F8411FD-9783-47CB-9743-E84970B5F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5118" y="2152741"/>
            <a:ext cx="7681564" cy="121747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a-DK" sz="4800" dirty="0"/>
              <a:t>G/F Holmehus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FA32B7E-6FE6-462D-89ED-54038F133C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9365" y="4139652"/>
            <a:ext cx="6299200" cy="878397"/>
          </a:xfrm>
          <a:prstGeom prst="rect">
            <a:avLst/>
          </a:prstGeom>
        </p:spPr>
        <p:txBody>
          <a:bodyPr/>
          <a:lstStyle/>
          <a:p>
            <a:pPr indent="0">
              <a:buNone/>
            </a:pP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11. November 2022</a:t>
            </a:r>
            <a:b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2400" dirty="0">
                <a:latin typeface="Calibri" panose="020F0502020204030204" pitchFamily="34" charset="0"/>
                <a:cs typeface="Calibri" panose="020F0502020204030204" pitchFamily="34" charset="0"/>
              </a:rPr>
              <a:t>Boligforeningsrådgiver René Hyrpel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84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ADEF8A4A-B40E-4122-A6AD-D5EDC1A77E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4" r="-290"/>
          <a:stretch/>
        </p:blipFill>
        <p:spPr>
          <a:xfrm rot="637028">
            <a:off x="9834479" y="1081316"/>
            <a:ext cx="5339355" cy="7393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29B9414-FC07-44D2-A46E-D8B7D72ABE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Kåret som danskernes</a:t>
            </a:r>
            <a:b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a-DK" dirty="0">
                <a:latin typeface="Calibri Light" panose="020F0302020204030204" pitchFamily="34" charset="0"/>
                <a:cs typeface="Calibri Light" panose="020F0302020204030204" pitchFamily="34" charset="0"/>
              </a:rPr>
              <a:t>foretrukne bank </a:t>
            </a:r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13 år i træk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6B216DB-4F14-4B9B-A050-A112A69A8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9246" y="3629950"/>
            <a:ext cx="9725918" cy="4679858"/>
          </a:xfrm>
        </p:spPr>
        <p:txBody>
          <a:bodyPr/>
          <a:lstStyle/>
          <a:p>
            <a:r>
              <a:rPr lang="da-DK" b="1" dirty="0"/>
              <a:t>Vores kunder er især tilfredse med:</a:t>
            </a:r>
          </a:p>
          <a:p>
            <a:pPr marL="342882" indent="-342882">
              <a:buFont typeface="Wingdings" pitchFamily="2" charset="2"/>
              <a:buChar char="§"/>
            </a:pPr>
            <a:r>
              <a:rPr lang="da-DK" dirty="0"/>
              <a:t>Deres tillid til ledelsen</a:t>
            </a:r>
          </a:p>
          <a:p>
            <a:pPr marL="342882" indent="-342882">
              <a:buFont typeface="Wingdings" pitchFamily="2" charset="2"/>
              <a:buChar char="§"/>
            </a:pPr>
            <a:r>
              <a:rPr lang="da-DK" dirty="0"/>
              <a:t>Vores kompetente rådgivning</a:t>
            </a:r>
          </a:p>
          <a:p>
            <a:pPr marL="342882" indent="-342882">
              <a:buFont typeface="Wingdings" pitchFamily="2" charset="2"/>
              <a:buChar char="§"/>
            </a:pPr>
            <a:r>
              <a:rPr lang="da-DK" dirty="0"/>
              <a:t>Vores seriøse behandling</a:t>
            </a:r>
          </a:p>
          <a:p>
            <a:pPr marL="342882" indent="-342882">
              <a:buFont typeface="Wingdings" pitchFamily="2" charset="2"/>
              <a:buChar char="§"/>
            </a:pPr>
            <a:r>
              <a:rPr lang="da-DK" dirty="0"/>
              <a:t>Vores troværdighed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7275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7F9D48F-1485-4AF8-AB87-92B1A21DF1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b="1" dirty="0">
                <a:solidFill>
                  <a:srgbClr val="AF1E2D"/>
                </a:solidFill>
              </a:rPr>
              <a:t>Spørgsmål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1D2DEC1-6199-492F-957B-E722DAE9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61" y="882757"/>
            <a:ext cx="7229348" cy="72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1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15FBF53-F66D-4A77-B3A9-CCA7B1E8E8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F6CC33-AC48-4D4F-9215-E34B82841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/>
              <a:t>René Hyrpel</a:t>
            </a:r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/>
              <a:t>Boligforeningsrådgiver</a:t>
            </a:r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/>
              <a:t>Boligforeningscenter</a:t>
            </a:r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 err="1"/>
              <a:t>Mimersgade</a:t>
            </a:r>
            <a:r>
              <a:rPr lang="da-DK" sz="2800" dirty="0"/>
              <a:t> 49</a:t>
            </a:r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/>
              <a:t>2200 København N</a:t>
            </a:r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da-DK" sz="2800" dirty="0"/>
          </a:p>
          <a:p>
            <a:pPr indent="0" defTabSz="584200" hangingPunct="0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da-DK" sz="2800" dirty="0"/>
              <a:t>38 48 32 36 |  rh@al-bank.dk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65E992F-9EB2-4A4E-AB35-34AAC07F89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937" y="3240088"/>
            <a:ext cx="1725907" cy="244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53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95C74FF-5DCA-F64C-A182-A9B6CA621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Dagsorden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C02AA10-3D38-462A-B30D-31F489B6C568}"/>
              </a:ext>
            </a:extLst>
          </p:cNvPr>
          <p:cNvSpPr txBox="1">
            <a:spLocks/>
          </p:cNvSpPr>
          <p:nvPr/>
        </p:nvSpPr>
        <p:spPr>
          <a:xfrm>
            <a:off x="1366595" y="2689487"/>
            <a:ext cx="5181128" cy="4424362"/>
          </a:xfrm>
          <a:prstGeom prst="rect">
            <a:avLst/>
          </a:prstGeom>
        </p:spPr>
        <p:txBody>
          <a:bodyPr/>
          <a:lstStyle>
            <a:lvl1pPr marL="0" marR="0" indent="-252000" algn="l" defTabSz="584200" rtl="0" eaLnBrk="1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1pPr>
            <a:lvl2pPr marL="889000" marR="0" indent="-444500" algn="l" defTabSz="584200" rtl="0" eaLnBrk="1" latinLnBrk="0" hangingPunct="1">
              <a:lnSpc>
                <a:spcPts val="2600"/>
              </a:lnSpc>
              <a:spcBef>
                <a:spcPts val="4200"/>
              </a:spcBef>
              <a:spcAft>
                <a:spcPts val="0"/>
              </a:spcAft>
              <a:buClr>
                <a:srgbClr val="AF1E2D"/>
              </a:buClr>
              <a:buSzPct val="145000"/>
              <a:buFont typeface="Wingdings" pitchFamily="2" charset="2"/>
              <a:buChar char="§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2pPr>
            <a:lvl3pPr marL="1333500" marR="0" indent="-444500" algn="l" defTabSz="584200" rtl="0" eaLnBrk="1" latinLnBrk="0" hangingPunct="1">
              <a:lnSpc>
                <a:spcPts val="2600"/>
              </a:lnSpc>
              <a:spcBef>
                <a:spcPts val="4200"/>
              </a:spcBef>
              <a:spcAft>
                <a:spcPts val="0"/>
              </a:spcAft>
              <a:buClr>
                <a:srgbClr val="AF1E2D"/>
              </a:buClr>
              <a:buSzPct val="145000"/>
              <a:buFont typeface="Wingdings" pitchFamily="2" charset="2"/>
              <a:buChar char="§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3pPr>
            <a:lvl4pPr marL="1778000" marR="0" indent="-444500" algn="l" defTabSz="584200" rtl="0" eaLnBrk="1" latinLnBrk="0" hangingPunct="1">
              <a:lnSpc>
                <a:spcPts val="2600"/>
              </a:lnSpc>
              <a:spcBef>
                <a:spcPts val="4200"/>
              </a:spcBef>
              <a:spcAft>
                <a:spcPts val="0"/>
              </a:spcAft>
              <a:buClr>
                <a:srgbClr val="AF1E2D"/>
              </a:buClr>
              <a:buSzPct val="145000"/>
              <a:buFont typeface="Wingdings" pitchFamily="2" charset="2"/>
              <a:buChar char="§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4pPr>
            <a:lvl5pPr marL="2222500" marR="0" indent="-444500" algn="l" defTabSz="584200" rtl="0" eaLnBrk="1" latinLnBrk="0" hangingPunct="1">
              <a:lnSpc>
                <a:spcPts val="2600"/>
              </a:lnSpc>
              <a:spcBef>
                <a:spcPts val="4200"/>
              </a:spcBef>
              <a:spcAft>
                <a:spcPts val="0"/>
              </a:spcAft>
              <a:buClr>
                <a:srgbClr val="AF1E2D"/>
              </a:buClr>
              <a:buSzPct val="145000"/>
              <a:buFont typeface="Wingdings" pitchFamily="2" charset="2"/>
              <a:buChar char="§"/>
              <a:tabLst/>
              <a:defRPr sz="2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Kort om Boligforeningscenteret</a:t>
            </a:r>
          </a:p>
          <a:p>
            <a:pPr marL="0" marR="0" lvl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Proces for finansiering</a:t>
            </a:r>
          </a:p>
          <a:p>
            <a:pPr marL="0" marR="0" lvl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Finansiering:</a:t>
            </a:r>
            <a:b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- Lånebeløb, vilkår og mdl. ydelse</a:t>
            </a:r>
            <a:b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	- Forudsætninger</a:t>
            </a:r>
          </a:p>
          <a:p>
            <a:pPr marL="0" marR="0" lvl="0" indent="-25200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da-DK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Spørgsmål</a:t>
            </a:r>
          </a:p>
          <a:p>
            <a:pPr marL="0" marR="0" lvl="0" indent="0" algn="l" defTabSz="584200" rtl="0" eaLnBrk="1" fontAlgn="auto" latinLnBrk="0" hangingPunct="1">
              <a:lnSpc>
                <a:spcPts val="2600"/>
              </a:lnSpc>
              <a:spcBef>
                <a:spcPts val="1800"/>
              </a:spcBef>
              <a:spcAft>
                <a:spcPts val="0"/>
              </a:spcAft>
              <a:buClr>
                <a:srgbClr val="AF1E2D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a-DK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cxnSp>
        <p:nvCxnSpPr>
          <p:cNvPr id="40" name="Straight Connector 4">
            <a:extLst>
              <a:ext uri="{FF2B5EF4-FFF2-40B4-BE49-F238E27FC236}">
                <a16:creationId xmlns:a16="http://schemas.microsoft.com/office/drawing/2014/main" id="{84B606CB-606B-49B4-86DA-299B23E2FA80}"/>
              </a:ext>
            </a:extLst>
          </p:cNvPr>
          <p:cNvCxnSpPr>
            <a:cxnSpLocks/>
          </p:cNvCxnSpPr>
          <p:nvPr/>
        </p:nvCxnSpPr>
        <p:spPr>
          <a:xfrm>
            <a:off x="7567489" y="2732645"/>
            <a:ext cx="0" cy="4338047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Billede 5">
            <a:extLst>
              <a:ext uri="{FF2B5EF4-FFF2-40B4-BE49-F238E27FC236}">
                <a16:creationId xmlns:a16="http://schemas.microsoft.com/office/drawing/2014/main" id="{2076CD95-8656-477A-9AD7-9A6CE2A3E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41" y="2483399"/>
            <a:ext cx="7262069" cy="483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boks 2">
            <a:extLst>
              <a:ext uri="{FF2B5EF4-FFF2-40B4-BE49-F238E27FC236}">
                <a16:creationId xmlns:a16="http://schemas.microsoft.com/office/drawing/2014/main" id="{CA5C62D1-8E6D-4A4D-BA04-A1E7FDF6B179}"/>
              </a:ext>
            </a:extLst>
          </p:cNvPr>
          <p:cNvSpPr txBox="1"/>
          <p:nvPr/>
        </p:nvSpPr>
        <p:spPr>
          <a:xfrm>
            <a:off x="1379030" y="2429698"/>
            <a:ext cx="3244907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Segmenter: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Andelsboligforeninger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Ejerforeninger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Haveforeninger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Grundejerforeninger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8" name="Tekstboks 1">
            <a:extLst>
              <a:ext uri="{FF2B5EF4-FFF2-40B4-BE49-F238E27FC236}">
                <a16:creationId xmlns:a16="http://schemas.microsoft.com/office/drawing/2014/main" id="{B312621A-5AAD-436B-B355-24076DB34CA8}"/>
              </a:ext>
            </a:extLst>
          </p:cNvPr>
          <p:cNvSpPr txBox="1"/>
          <p:nvPr/>
        </p:nvSpPr>
        <p:spPr>
          <a:xfrm>
            <a:off x="7003961" y="3870662"/>
            <a:ext cx="135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Anne Thybjerg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Boligforeningsdirektør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38 48 49 30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aht@al-bank.dk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D9DF9A99-6CEE-4AF8-ACA2-424EF4178662}"/>
              </a:ext>
            </a:extLst>
          </p:cNvPr>
          <p:cNvSpPr txBox="1"/>
          <p:nvPr/>
        </p:nvSpPr>
        <p:spPr>
          <a:xfrm>
            <a:off x="7003961" y="2195664"/>
            <a:ext cx="149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Ledelse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A826117-3855-4FFF-97B3-902D49713B59}"/>
              </a:ext>
            </a:extLst>
          </p:cNvPr>
          <p:cNvSpPr txBox="1"/>
          <p:nvPr/>
        </p:nvSpPr>
        <p:spPr>
          <a:xfrm>
            <a:off x="6991784" y="4633565"/>
            <a:ext cx="174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sng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Boligforenings-supportere</a:t>
            </a:r>
          </a:p>
        </p:txBody>
      </p:sp>
      <p:pic>
        <p:nvPicPr>
          <p:cNvPr id="31" name="Picture 5" descr="3528">
            <a:extLst>
              <a:ext uri="{FF2B5EF4-FFF2-40B4-BE49-F238E27FC236}">
                <a16:creationId xmlns:a16="http://schemas.microsoft.com/office/drawing/2014/main" id="{544788B6-7785-4259-B7F2-F83F12E8B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676" y="2602713"/>
            <a:ext cx="836747" cy="112881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45652241-CB63-49F2-81D6-A981D0D8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1830" y="6498533"/>
            <a:ext cx="12406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Flemming Hansen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Aarhus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38 48 39 55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flh@al-bank.dk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3A0F5A16-EE52-463D-BD1F-4AC8AB904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7128" y="3888465"/>
            <a:ext cx="11307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Niels Lundorff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38 48 34 46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nl@al-bank.dk</a:t>
            </a: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2B6FF3FF-EC8E-4DD1-A177-CCCAE238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930" y="6498534"/>
            <a:ext cx="1559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Lars Dolleris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Odense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38 48 41 18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lado@al-bank.dk</a:t>
            </a:r>
          </a:p>
        </p:txBody>
      </p:sp>
      <p:pic>
        <p:nvPicPr>
          <p:cNvPr id="35" name="Picture 18">
            <a:extLst>
              <a:ext uri="{FF2B5EF4-FFF2-40B4-BE49-F238E27FC236}">
                <a16:creationId xmlns:a16="http://schemas.microsoft.com/office/drawing/2014/main" id="{2759152A-A282-4C14-85ED-4CE44550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74535" y="5164520"/>
            <a:ext cx="832872" cy="117941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 descr="3586">
            <a:extLst>
              <a:ext uri="{FF2B5EF4-FFF2-40B4-BE49-F238E27FC236}">
                <a16:creationId xmlns:a16="http://schemas.microsoft.com/office/drawing/2014/main" id="{A36651CE-8128-44F2-808F-FE5992C8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0930" y="2598766"/>
            <a:ext cx="799252" cy="113276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 Box 24">
            <a:extLst>
              <a:ext uri="{FF2B5EF4-FFF2-40B4-BE49-F238E27FC236}">
                <a16:creationId xmlns:a16="http://schemas.microsoft.com/office/drawing/2014/main" id="{8C0EF2E4-63E9-4F18-B1D5-68799F54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965" y="3874350"/>
            <a:ext cx="12491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Boje Elleby Pedersen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38 48 38 99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bep@al-bank.dk</a:t>
            </a:r>
          </a:p>
        </p:txBody>
      </p:sp>
      <p:sp>
        <p:nvSpPr>
          <p:cNvPr id="62" name="Text Box 26">
            <a:extLst>
              <a:ext uri="{FF2B5EF4-FFF2-40B4-BE49-F238E27FC236}">
                <a16:creationId xmlns:a16="http://schemas.microsoft.com/office/drawing/2014/main" id="{A9ABE500-0D85-4952-A8B5-FFD28B83F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666" y="6498534"/>
            <a:ext cx="11100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René Hyrpel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38 48 32 36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rh@al-bank.dk</a:t>
            </a:r>
          </a:p>
        </p:txBody>
      </p:sp>
      <p:sp>
        <p:nvSpPr>
          <p:cNvPr id="64" name="Tekstboks 1">
            <a:extLst>
              <a:ext uri="{FF2B5EF4-FFF2-40B4-BE49-F238E27FC236}">
                <a16:creationId xmlns:a16="http://schemas.microsoft.com/office/drawing/2014/main" id="{A8746EC8-D2E6-4E48-8530-D04FEBE8C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8235" y="2127184"/>
            <a:ext cx="36082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</a:t>
            </a:r>
            <a:r>
              <a:rPr kumimoji="0" lang="da-DK" altLang="da-DK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oligforeningsrådgivere</a:t>
            </a:r>
            <a:endParaRPr kumimoji="0" lang="da-DK" altLang="da-DK" sz="1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65" name="Picture 3">
            <a:extLst>
              <a:ext uri="{FF2B5EF4-FFF2-40B4-BE49-F238E27FC236}">
                <a16:creationId xmlns:a16="http://schemas.microsoft.com/office/drawing/2014/main" id="{C15BFA24-B2F9-493C-931E-4401FD46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1567" y="5164520"/>
            <a:ext cx="793418" cy="11901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kstfelt 65">
            <a:extLst>
              <a:ext uri="{FF2B5EF4-FFF2-40B4-BE49-F238E27FC236}">
                <a16:creationId xmlns:a16="http://schemas.microsoft.com/office/drawing/2014/main" id="{397FD656-F387-498B-8514-34952DA2CEF9}"/>
              </a:ext>
            </a:extLst>
          </p:cNvPr>
          <p:cNvSpPr txBox="1"/>
          <p:nvPr/>
        </p:nvSpPr>
        <p:spPr>
          <a:xfrm>
            <a:off x="12231830" y="3874349"/>
            <a:ext cx="135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Liv Brøndum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38 48 49 49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lbr@al-bank.dk</a:t>
            </a:r>
          </a:p>
        </p:txBody>
      </p:sp>
      <p:pic>
        <p:nvPicPr>
          <p:cNvPr id="67" name="Billede 66">
            <a:extLst>
              <a:ext uri="{FF2B5EF4-FFF2-40B4-BE49-F238E27FC236}">
                <a16:creationId xmlns:a16="http://schemas.microsoft.com/office/drawing/2014/main" id="{8696321E-D97F-4B16-A99C-54657D3CE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214" y="2630043"/>
            <a:ext cx="790600" cy="11161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Billede 67">
            <a:extLst>
              <a:ext uri="{FF2B5EF4-FFF2-40B4-BE49-F238E27FC236}">
                <a16:creationId xmlns:a16="http://schemas.microsoft.com/office/drawing/2014/main" id="{59B44694-A3CC-4644-8B2E-540C5188B3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616" y="2577347"/>
            <a:ext cx="825330" cy="11687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Text Box 26">
            <a:extLst>
              <a:ext uri="{FF2B5EF4-FFF2-40B4-BE49-F238E27FC236}">
                <a16:creationId xmlns:a16="http://schemas.microsoft.com/office/drawing/2014/main" id="{31DE6BF6-11B5-4B3D-B816-79A46F6F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795" y="5225813"/>
            <a:ext cx="12427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Lena Winther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38 48 33 11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levi</a:t>
            </a: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@al-bank.dk</a:t>
            </a:r>
          </a:p>
        </p:txBody>
      </p:sp>
      <p:cxnSp>
        <p:nvCxnSpPr>
          <p:cNvPr id="71" name="Lige forbindelse 70">
            <a:extLst>
              <a:ext uri="{FF2B5EF4-FFF2-40B4-BE49-F238E27FC236}">
                <a16:creationId xmlns:a16="http://schemas.microsoft.com/office/drawing/2014/main" id="{AB5174CB-4C4B-44D9-9014-C65DB2EE78E6}"/>
              </a:ext>
            </a:extLst>
          </p:cNvPr>
          <p:cNvCxnSpPr/>
          <p:nvPr/>
        </p:nvCxnSpPr>
        <p:spPr>
          <a:xfrm>
            <a:off x="8909083" y="2429698"/>
            <a:ext cx="0" cy="5000955"/>
          </a:xfrm>
          <a:prstGeom prst="line">
            <a:avLst/>
          </a:prstGeom>
          <a:ln w="6350"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2" name="Gruppe 71">
            <a:extLst>
              <a:ext uri="{FF2B5EF4-FFF2-40B4-BE49-F238E27FC236}">
                <a16:creationId xmlns:a16="http://schemas.microsoft.com/office/drawing/2014/main" id="{E1A1A81B-6A8C-4781-B7AC-9CF39C8F0620}"/>
              </a:ext>
            </a:extLst>
          </p:cNvPr>
          <p:cNvGrpSpPr/>
          <p:nvPr/>
        </p:nvGrpSpPr>
        <p:grpSpPr>
          <a:xfrm>
            <a:off x="1465358" y="4599279"/>
            <a:ext cx="3738712" cy="2413370"/>
            <a:chOff x="-2711936" y="5161413"/>
            <a:chExt cx="3738712" cy="2413370"/>
          </a:xfrm>
        </p:grpSpPr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DD3FB47C-A14E-4C88-9AA7-279A2EB7D4C3}"/>
                </a:ext>
              </a:extLst>
            </p:cNvPr>
            <p:cNvSpPr/>
            <p:nvPr/>
          </p:nvSpPr>
          <p:spPr>
            <a:xfrm>
              <a:off x="-2711936" y="5293773"/>
              <a:ext cx="3738712" cy="2281010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AD7CB837-238B-413C-9E1A-DBAFB8AD7F44}"/>
                </a:ext>
              </a:extLst>
            </p:cNvPr>
            <p:cNvSpPr txBox="1">
              <a:spLocks/>
            </p:cNvSpPr>
            <p:nvPr/>
          </p:nvSpPr>
          <p:spPr>
            <a:xfrm>
              <a:off x="-2431068" y="5161413"/>
              <a:ext cx="3172495" cy="21852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marR="0" indent="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Helvetica Neue Medium"/>
                </a:defRPr>
              </a:lvl1pPr>
              <a:lvl2pPr marL="0" marR="0" indent="2286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2pPr>
              <a:lvl3pPr marL="0" marR="0" indent="4572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3pPr>
              <a:lvl4pPr marL="0" marR="0" indent="6858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4pPr>
              <a:lvl5pPr marL="0" marR="0" indent="9144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5pPr>
              <a:lvl6pPr marL="0" marR="0" indent="11430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6pPr>
              <a:lvl7pPr marL="0" marR="0" indent="13716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7pPr>
              <a:lvl8pPr marL="0" marR="0" indent="16002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8pPr>
              <a:lvl9pPr marL="0" marR="0" indent="1828800" algn="ctr" defTabSz="5842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 Medium"/>
                </a:defRPr>
              </a:lvl9pPr>
            </a:lstStyle>
            <a:p>
              <a:pPr marL="0" marR="0" lvl="0" indent="0" algn="l" defTabSz="584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  <a:sym typeface="Helvetica Neue Medium"/>
                </a:rPr>
              </a:br>
              <a:r>
                <a:rPr kumimoji="0" lang="da-DK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Arbejdernes Landsbank</a:t>
              </a:r>
              <a:br>
                <a:rPr kumimoji="0" lang="da-DK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  <a:sym typeface="Helvetica Neue Medium"/>
                </a:rPr>
              </a:br>
              <a:r>
                <a:rPr kumimoji="0" lang="da-DK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  <a:sym typeface="Helvetica Neue Medium"/>
                </a:rPr>
                <a:t>B</a:t>
              </a:r>
              <a:r>
                <a:rPr kumimoji="0" lang="da-DK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oligforeningscenter</a:t>
              </a:r>
            </a:p>
            <a:p>
              <a:pPr marL="0" marR="0" lvl="0" indent="0" algn="l" defTabSz="584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</a:br>
              <a:r>
                <a:rPr kumimoji="0" lang="da-DK" sz="1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Mimersgade</a:t>
              </a:r>
              <a: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 49</a:t>
              </a:r>
              <a:b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</a:br>
              <a: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2200 København N </a:t>
              </a:r>
            </a:p>
            <a:p>
              <a:pPr marL="0" marR="0" lvl="0" indent="0" algn="l" defTabSz="584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  <a:sym typeface="Helvetica Neue Medium"/>
                </a:rPr>
              </a:br>
              <a: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 Medium"/>
                </a:rPr>
                <a:t>38 48 30 14  |  abc@al-bank.dk</a:t>
              </a:r>
              <a:br>
                <a:rPr kumimoji="0" lang="da-DK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ヒラギノ角ゴ Pro W3"/>
                  <a:cs typeface="Calibri" panose="020F0502020204030204" pitchFamily="34" charset="0"/>
                  <a:sym typeface="Helvetica Neue Medium"/>
                </a:rPr>
              </a:br>
              <a:endParaRPr kumimoji="0" lang="da-DK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  <a:sym typeface="Helvetica Neue Medium"/>
              </a:endParaRPr>
            </a:p>
          </p:txBody>
        </p:sp>
      </p:grpSp>
      <p:sp>
        <p:nvSpPr>
          <p:cNvPr id="75" name="Text Placeholder 35">
            <a:extLst>
              <a:ext uri="{FF2B5EF4-FFF2-40B4-BE49-F238E27FC236}">
                <a16:creationId xmlns:a16="http://schemas.microsoft.com/office/drawing/2014/main" id="{41AEE24D-29CB-4A05-9618-6BDCE5FC6E2A}"/>
              </a:ext>
            </a:extLst>
          </p:cNvPr>
          <p:cNvSpPr txBox="1">
            <a:spLocks/>
          </p:cNvSpPr>
          <p:nvPr/>
        </p:nvSpPr>
        <p:spPr>
          <a:xfrm>
            <a:off x="1334344" y="1220466"/>
            <a:ext cx="10440000" cy="794153"/>
          </a:xfrm>
          <a:prstGeom prst="rect">
            <a:avLst/>
          </a:prstGeom>
        </p:spPr>
        <p:txBody>
          <a:bodyPr/>
          <a:lstStyle>
            <a:lvl1pPr marL="592696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85393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778089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370785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963482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556178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148874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741570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334267" marR="0" indent="-592696" algn="l" defTabSz="778972" rtl="0" eaLnBrk="1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42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5600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/>
            </a:pPr>
            <a:r>
              <a:rPr kumimoji="0" lang="da-DK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Boligforeningscenter</a:t>
            </a:r>
          </a:p>
        </p:txBody>
      </p:sp>
      <p:pic>
        <p:nvPicPr>
          <p:cNvPr id="3" name="Billede 2" descr="Et billede, der indeholder person, mand&#10;&#10;Automatisk genereret beskrivelse">
            <a:extLst>
              <a:ext uri="{FF2B5EF4-FFF2-40B4-BE49-F238E27FC236}">
                <a16:creationId xmlns:a16="http://schemas.microsoft.com/office/drawing/2014/main" id="{645587BC-2F0E-4978-B7BE-A51EDF6798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3958" y="2564116"/>
            <a:ext cx="824400" cy="11674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Tekstfelt 36">
            <a:extLst>
              <a:ext uri="{FF2B5EF4-FFF2-40B4-BE49-F238E27FC236}">
                <a16:creationId xmlns:a16="http://schemas.microsoft.com/office/drawing/2014/main" id="{B583C6C6-972C-48FB-BDD1-B4134AD6C525}"/>
              </a:ext>
            </a:extLst>
          </p:cNvPr>
          <p:cNvSpPr txBox="1"/>
          <p:nvPr/>
        </p:nvSpPr>
        <p:spPr>
          <a:xfrm>
            <a:off x="13533958" y="3879600"/>
            <a:ext cx="135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Mikkel Dahl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38 48 49 41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mida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@al-bank.dk</a:t>
            </a:r>
          </a:p>
        </p:txBody>
      </p:sp>
      <p:sp>
        <p:nvSpPr>
          <p:cNvPr id="38" name="Text Box 26">
            <a:extLst>
              <a:ext uri="{FF2B5EF4-FFF2-40B4-BE49-F238E27FC236}">
                <a16:creationId xmlns:a16="http://schemas.microsoft.com/office/drawing/2014/main" id="{9140AFC0-8127-4BC3-98E2-429918FFF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840" y="5940253"/>
            <a:ext cx="15901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Charlotte Boss Christensen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38 48 49 40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chb</a:t>
            </a: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c@al-bank.dk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02D799B8-2F3F-4859-882F-6AB8007B1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618" y="6652108"/>
            <a:ext cx="159017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Georgia (Body)"/>
                <a:ea typeface="ヒラギノ角ゴ Pro W3"/>
                <a:cs typeface="Georgia (Body)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eorgia (Body)"/>
                <a:ea typeface="MS PGothic" pitchFamily="34" charset="-128"/>
                <a:cs typeface="Georgia (Body)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Helle Neubert </a:t>
            </a:r>
            <a:br>
              <a:rPr kumimoji="0" lang="da-DK" altLang="da-DK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  <a:b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</a:b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Starter pr. 01.10.2022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E6FE654D-FE7C-4DA3-AD7C-690E503354C5}"/>
              </a:ext>
            </a:extLst>
          </p:cNvPr>
          <p:cNvSpPr txBox="1"/>
          <p:nvPr/>
        </p:nvSpPr>
        <p:spPr>
          <a:xfrm>
            <a:off x="14712270" y="3888464"/>
            <a:ext cx="135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Jesper Duncan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København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38 48 43 17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jd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@al-bank.dk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56030C88-1C76-4D21-B289-556C9EF7EFDE}"/>
              </a:ext>
            </a:extLst>
          </p:cNvPr>
          <p:cNvSpPr txBox="1"/>
          <p:nvPr/>
        </p:nvSpPr>
        <p:spPr>
          <a:xfrm>
            <a:off x="13472463" y="6498532"/>
            <a:ext cx="135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Mille Søgaard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Aarhus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38 48 44 38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MILS@al-bank.dk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B5EFAD5-B5DF-47C9-95A7-DDBE5046F9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2270" y="2575196"/>
            <a:ext cx="824400" cy="1167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D7D7824-A2D4-48CA-A63D-C5385151483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6421" y="5156785"/>
            <a:ext cx="832874" cy="1179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97CE787-D0A9-4E93-9DBD-80780CBDE62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871" y="5164520"/>
            <a:ext cx="857373" cy="1185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8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3FB36CA-4388-4D66-BD64-A3D592BD9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a-DK" b="1" dirty="0">
                <a:solidFill>
                  <a:srgbClr val="AF1E2D"/>
                </a:solidFill>
              </a:rPr>
              <a:t>Proces for finansiering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C4BFEF53-2DE8-4C41-A585-43040A0BF5E4}"/>
              </a:ext>
            </a:extLst>
          </p:cNvPr>
          <p:cNvSpPr/>
          <p:nvPr/>
        </p:nvSpPr>
        <p:spPr>
          <a:xfrm>
            <a:off x="2935094" y="3238884"/>
            <a:ext cx="11029695" cy="1246407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830849">
              <a:defRPr/>
            </a:pPr>
            <a:endParaRPr lang="da-DK" sz="3129" b="0" kern="1200">
              <a:solidFill>
                <a:srgbClr val="FFFFFF"/>
              </a:solidFill>
              <a:latin typeface="Calibri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86D43B1-200F-4A23-94B6-2C6D692BB8EB}"/>
              </a:ext>
            </a:extLst>
          </p:cNvPr>
          <p:cNvSpPr txBox="1"/>
          <p:nvPr/>
        </p:nvSpPr>
        <p:spPr>
          <a:xfrm>
            <a:off x="2935094" y="2585393"/>
            <a:ext cx="1331348" cy="49613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2276" kern="1200" dirty="0"/>
              <a:t>Opstart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C551882-30BB-4139-B374-37462640A6F9}"/>
              </a:ext>
            </a:extLst>
          </p:cNvPr>
          <p:cNvSpPr txBox="1"/>
          <p:nvPr/>
        </p:nvSpPr>
        <p:spPr>
          <a:xfrm>
            <a:off x="5406883" y="2585393"/>
            <a:ext cx="2150639" cy="49613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830849">
              <a:defRPr/>
            </a:pPr>
            <a:r>
              <a:rPr lang="da-DK" sz="2276" kern="1200" dirty="0"/>
              <a:t>Byggeperiode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46A4EE5-92C1-4D2F-A1AE-F8543362FA6A}"/>
              </a:ext>
            </a:extLst>
          </p:cNvPr>
          <p:cNvSpPr txBox="1"/>
          <p:nvPr/>
        </p:nvSpPr>
        <p:spPr>
          <a:xfrm>
            <a:off x="8224553" y="2585982"/>
            <a:ext cx="1638582" cy="49613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defTabSz="830849">
              <a:defRPr/>
            </a:pPr>
            <a:r>
              <a:rPr lang="da-DK" sz="2276" kern="1200" dirty="0"/>
              <a:t>Afslutning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B39D7743-D406-4001-83F0-429948355AA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600768" y="3081526"/>
            <a:ext cx="0" cy="3183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90953FCF-9727-484B-A1B4-60485F4BC65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471267" y="2833459"/>
            <a:ext cx="935616" cy="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23B6949D-8F78-4170-8424-4703DA30727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557522" y="2833459"/>
            <a:ext cx="624702" cy="1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818A8DB4-8FE6-4A11-957B-0E2AE5A3258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9043844" y="3082115"/>
            <a:ext cx="0" cy="38253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kstfelt 26">
            <a:extLst>
              <a:ext uri="{FF2B5EF4-FFF2-40B4-BE49-F238E27FC236}">
                <a16:creationId xmlns:a16="http://schemas.microsoft.com/office/drawing/2014/main" id="{FB23ACA8-5756-42D0-9A5C-48790C50E3B9}"/>
              </a:ext>
            </a:extLst>
          </p:cNvPr>
          <p:cNvSpPr txBox="1"/>
          <p:nvPr/>
        </p:nvSpPr>
        <p:spPr>
          <a:xfrm>
            <a:off x="2935094" y="4493278"/>
            <a:ext cx="2253045" cy="137137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1991" kern="1200" dirty="0"/>
              <a:t>Byggekredit etableres og evt. egenfinansiering indbetales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6D5EFE2-588A-42EB-8B74-724314122AD1}"/>
              </a:ext>
            </a:extLst>
          </p:cNvPr>
          <p:cNvSpPr txBox="1"/>
          <p:nvPr/>
        </p:nvSpPr>
        <p:spPr>
          <a:xfrm>
            <a:off x="5555066" y="4493279"/>
            <a:ext cx="2969930" cy="106500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1991" kern="1200" dirty="0"/>
              <a:t>Banken betaler anviste fakturaer løbende i byggeperioden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AF468A5D-4F3F-47DB-B7F8-715F7BEF1BDA}"/>
              </a:ext>
            </a:extLst>
          </p:cNvPr>
          <p:cNvSpPr txBox="1"/>
          <p:nvPr/>
        </p:nvSpPr>
        <p:spPr>
          <a:xfrm>
            <a:off x="9043768" y="4495089"/>
            <a:ext cx="2563126" cy="1677739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1991" kern="1200" dirty="0"/>
              <a:t>Administrator laver fordelingsregnskab og giver frist for ejeres individuelle indbetaling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F1B32A48-FBC0-4B1C-99F6-DD221DA0FB67}"/>
              </a:ext>
            </a:extLst>
          </p:cNvPr>
          <p:cNvSpPr txBox="1"/>
          <p:nvPr/>
        </p:nvSpPr>
        <p:spPr>
          <a:xfrm>
            <a:off x="12140335" y="4493279"/>
            <a:ext cx="1638582" cy="137137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1991" kern="1200" dirty="0"/>
              <a:t>Restbygge-kreditten ændres til fælleslån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9E42E16D-D4C6-4758-9A7B-F33BC63BC00A}"/>
              </a:ext>
            </a:extLst>
          </p:cNvPr>
          <p:cNvSpPr txBox="1"/>
          <p:nvPr/>
        </p:nvSpPr>
        <p:spPr>
          <a:xfrm>
            <a:off x="10670737" y="2567349"/>
            <a:ext cx="2939196" cy="49613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algn="l" defTabSz="830849">
              <a:defRPr/>
            </a:pPr>
            <a:r>
              <a:rPr lang="da-DK" sz="2276" kern="1200" dirty="0"/>
              <a:t>Frist for indbetaling</a:t>
            </a:r>
          </a:p>
        </p:txBody>
      </p:sp>
      <p:cxnSp>
        <p:nvCxnSpPr>
          <p:cNvPr id="35" name="Lige pilforbindelse 34">
            <a:extLst>
              <a:ext uri="{FF2B5EF4-FFF2-40B4-BE49-F238E27FC236}">
                <a16:creationId xmlns:a16="http://schemas.microsoft.com/office/drawing/2014/main" id="{6C0EF5B9-12B9-4113-86E8-6E6FB8281D26}"/>
              </a:ext>
            </a:extLst>
          </p:cNvPr>
          <p:cNvCxnSpPr>
            <a:stCxn id="33" idx="2"/>
          </p:cNvCxnSpPr>
          <p:nvPr/>
        </p:nvCxnSpPr>
        <p:spPr>
          <a:xfrm>
            <a:off x="12140335" y="3063482"/>
            <a:ext cx="0" cy="40116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940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7" grpId="0" animBg="1"/>
      <p:bldP spid="28" grpId="0" animBg="1"/>
      <p:bldP spid="29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F921F36-BC48-4CE5-B991-291659EB96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b="1" dirty="0">
                <a:solidFill>
                  <a:srgbClr val="AF1E2D"/>
                </a:solidFill>
              </a:rPr>
              <a:t>Finansiering fælleslån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29FF5E-F645-4D65-BFD4-59FB44AA4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6595" y="2463281"/>
            <a:ext cx="14791522" cy="5599051"/>
          </a:xfrm>
        </p:spPr>
        <p:txBody>
          <a:bodyPr>
            <a:normAutofit/>
          </a:bodyPr>
          <a:lstStyle/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Samlet budget i alt ca. kr. 6.000.000 </a:t>
            </a:r>
            <a:br>
              <a:rPr lang="da-DK" sz="3200" dirty="0"/>
            </a:br>
            <a:r>
              <a:rPr lang="da-DK" sz="3200" dirty="0"/>
              <a:t>(</a:t>
            </a:r>
            <a:r>
              <a:rPr lang="da-DK" sz="3200" dirty="0" err="1"/>
              <a:t>incl</a:t>
            </a:r>
            <a:r>
              <a:rPr lang="da-DK" sz="3200" dirty="0"/>
              <a:t>. anslåede finansieringsomkostninger)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Svarer til kr. 60.000 pr. parcel (100 parceller ligeligt fordelt)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Egenfinansiering kr. 700.000 (vejfond) =&gt; lånebehov kr.5.300.000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Der kan foretages ekstraordinære indfrielser. Gebyr pr. indfrielse p.t. kr. 1.000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Sikkerhed – personlig og prorata hæftelse af ejerne overfor foreningen jfr. foreningens vedtægter (KRÆVER VEDTÆGTSÆNDRING)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Sagen skal endeligt kreditbehandles og godkendes med baggrund i det endelige budget. 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r>
              <a:rPr lang="da-DK" sz="3200" dirty="0"/>
              <a:t>2/3 dels beslutning </a:t>
            </a:r>
          </a:p>
          <a:p>
            <a:pPr marL="406394" indent="-406394"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406394" indent="-406394">
              <a:buFont typeface="Arial" panose="020B0604020202020204" pitchFamily="34" charset="0"/>
              <a:buChar char="•"/>
            </a:pPr>
            <a:endParaRPr lang="da-DK" sz="2560" dirty="0"/>
          </a:p>
          <a:p>
            <a:pPr marL="406394" indent="-406394">
              <a:buFont typeface="Arial" panose="020B0604020202020204" pitchFamily="34" charset="0"/>
              <a:buChar char="•"/>
            </a:pPr>
            <a:endParaRPr lang="da-DK" sz="2560" dirty="0"/>
          </a:p>
        </p:txBody>
      </p:sp>
    </p:spTree>
    <p:extLst>
      <p:ext uri="{BB962C8B-B14F-4D97-AF65-F5344CB8AC3E}">
        <p14:creationId xmlns:p14="http://schemas.microsoft.com/office/powerpoint/2010/main" val="201508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4817678-6AE6-4EAD-A022-2C0BF81EF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a-DK" dirty="0">
                <a:solidFill>
                  <a:srgbClr val="C00000"/>
                </a:solidFill>
              </a:rPr>
              <a:t>Finansiering fælleslån – Hvad koster det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49743B1-03B9-4D2E-BC5A-7597F76E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95" y="2234154"/>
            <a:ext cx="7784133" cy="58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8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528DA42-E111-4CFE-948C-A520DB61B7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b="1" dirty="0">
                <a:solidFill>
                  <a:srgbClr val="C00000"/>
                </a:solidFill>
              </a:rPr>
              <a:t>Finansiering - forudsætninger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755646B-DD9F-452B-BE90-2C304A8BA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6178" y="2602145"/>
            <a:ext cx="14167110" cy="518140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Endeligt byggebudget </a:t>
            </a:r>
            <a:r>
              <a:rPr lang="da-DK" sz="3500" b="1" dirty="0" err="1"/>
              <a:t>incl</a:t>
            </a:r>
            <a:r>
              <a:rPr lang="da-DK" sz="3500" b="1" dirty="0"/>
              <a:t>. alle omkostninger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Beslutning og godkendelse på generalforsamling om gennemførelse af projektet og optagelse af lån jfr. vedtægterne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Beslutning og godkendelse på generalforsamling om vedtægtsændring vedrørende hæftelse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Årlig indlevering af regnskab/budget og godkendt referat fra generalforsamling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Entreprisekontrakt fast pris og tid, samt betalingsplan. Banken skal kunne godkende entreprenør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Der stilles sædvanlige garantier overfor foreningen iht. AB 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3500" b="1" dirty="0"/>
              <a:t>Aftale med professionel byggerådgiver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88A8542-AF73-4EFD-A6CF-C40325DA5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53" y="964066"/>
            <a:ext cx="14785760" cy="73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9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7F42065-F9D4-4633-A666-B1C54F116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a-DK" b="1" dirty="0">
                <a:solidFill>
                  <a:srgbClr val="AF1E2D"/>
                </a:solidFill>
              </a:rPr>
              <a:t>Definitioner på hæftelse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D23492E-445F-468B-B0DD-C3C96050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687" y="2231999"/>
            <a:ext cx="9212239" cy="5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6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3924D29-3213-4123-A579-D045E013F4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a-DK" b="1" dirty="0">
                <a:solidFill>
                  <a:srgbClr val="C00000"/>
                </a:solidFill>
              </a:rPr>
              <a:t>Hæftelse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9AF359-6D46-4D04-8A49-818B29B73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9918" y="2150876"/>
            <a:ext cx="13920425" cy="6162723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060065" algn="ctr"/>
                <a:tab pos="6120130" algn="r"/>
              </a:tabLst>
            </a:pPr>
            <a:r>
              <a:rPr lang="da-DK" sz="9600" dirty="0">
                <a:ea typeface="Times New Roman" panose="02020603050405020304" pitchFamily="18" charset="0"/>
                <a:cs typeface="Times New Roman" panose="02020603050405020304" pitchFamily="18" charset="0"/>
              </a:rPr>
              <a:t>Grundejerforeningens</a:t>
            </a:r>
            <a: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medlemmer hæfter personligt og pro rata jf. foreningens vedtægter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060065" algn="ctr"/>
                <a:tab pos="6120130" algn="r"/>
              </a:tabLst>
            </a:pPr>
            <a: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Hvis grundejerforeningen realiserer et tab på en insolvent ejer i henhold til et fælleslån, vil foreningen, i</a:t>
            </a:r>
            <a:b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henhold til vedtægterne, kunne kræve at samtlige ejere betaler efter deres fordelingstal til dækning af dette</a:t>
            </a:r>
            <a:b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9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tab. Derfor vil nogle ejere kunne komme til at dække tab på et fælleslån, som de ikke deltager i.</a:t>
            </a:r>
          </a:p>
          <a:p>
            <a:pPr>
              <a:tabLst>
                <a:tab pos="3060065" algn="ctr"/>
                <a:tab pos="6120130" algn="r"/>
              </a:tabLst>
            </a:pPr>
            <a:br>
              <a:rPr lang="da-DK" sz="96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9600" dirty="0">
                <a:ea typeface="Times New Roman" panose="02020603050405020304" pitchFamily="18" charset="0"/>
                <a:cs typeface="Times New Roman" panose="02020603050405020304" pitchFamily="18" charset="0"/>
              </a:rPr>
              <a:t>Risiko - eksempel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060065" algn="ctr"/>
                <a:tab pos="6120130" algn="r"/>
              </a:tabLst>
            </a:pPr>
            <a: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Hvis en enkelt ejer ikke betaler ydelse i 1 år i alt kr. 4.105 (12 x kr. 342) betaler grundejerforeningen fortsat ydelse til banken, da det er grundejerforeningen der er debitor på lånet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3060065" algn="ctr"/>
                <a:tab pos="6120130" algn="r"/>
              </a:tabLst>
            </a:pPr>
            <a: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 den anledning vil det enkelte medlem kunne komme til at dække kr. 41,05 (kr. 4.105 / 100)</a:t>
            </a:r>
            <a:b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 forbindelse med et eventuelt salg/tvangssalg vil grundejerforeningen via tinglyst pant gøre krav gældende og dermed elimineres risikoen</a:t>
            </a:r>
            <a:b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96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Ny ejer indtræder i hæftelsen for lånet </a:t>
            </a:r>
            <a:endParaRPr lang="da-DK" sz="96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tabLst>
                <a:tab pos="3060065" algn="ctr"/>
                <a:tab pos="6120130" algn="r"/>
              </a:tabLst>
            </a:pPr>
            <a:r>
              <a:rPr lang="da-DK" sz="3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da-DK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3951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Brugerdefineret 4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AF1E2D"/>
      </a:accent1>
      <a:accent2>
        <a:srgbClr val="7990A5"/>
      </a:accent2>
      <a:accent3>
        <a:srgbClr val="50BEB9"/>
      </a:accent3>
      <a:accent4>
        <a:srgbClr val="F59B00"/>
      </a:accent4>
      <a:accent5>
        <a:srgbClr val="EB4164"/>
      </a:accent5>
      <a:accent6>
        <a:srgbClr val="A5BEB9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belon_16_9_2.pptx" id="{92E95BB8-7B92-4205-882B-5775FE5078AD}" vid="{00FA46DA-7613-4786-BDE6-98AE8D63FEAF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Helvetica Neue Medium"/>
        <a:cs typeface="Helvetica Neue Medium"/>
      </a:majorFont>
      <a:minorFont>
        <a:latin typeface="Calibri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belon_NY_AL-PowerPoint 4-3_2018.pptx" id="{474D4119-BC4C-4DD7-AA6F-585F739E755C}" vid="{14D7B62C-11C0-4D55-A523-00FAB7246F7E}"/>
    </a:ext>
  </a:extLst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Helvetica Neue Medium"/>
        <a:cs typeface="Helvetica Neue Medium"/>
      </a:majorFont>
      <a:minorFont>
        <a:latin typeface="Calibri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kabelon_NY_AL-PowerPoint 4-3_2018.pptx" id="{474D4119-BC4C-4DD7-AA6F-585F739E755C}" vid="{14D7B62C-11C0-4D55-A523-00FAB7246F7E}"/>
    </a:ext>
  </a:extLst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56C64E54E7AD41B8026786656D6153" ma:contentTypeVersion="6" ma:contentTypeDescription="Opret et nyt dokument." ma:contentTypeScope="" ma:versionID="62fb216f00ce46dd9aee7a7d0ef75eff">
  <xsd:schema xmlns:xsd="http://www.w3.org/2001/XMLSchema" xmlns:xs="http://www.w3.org/2001/XMLSchema" xmlns:p="http://schemas.microsoft.com/office/2006/metadata/properties" xmlns:ns2="db74f9be-39fd-4ac1-ba5b-20b6937d069c" targetNamespace="http://schemas.microsoft.com/office/2006/metadata/properties" ma:root="true" ma:fieldsID="bfa37a0bc17dfa30b4c3a20713289fb6" ns2:_="">
    <xsd:import namespace="db74f9be-39fd-4ac1-ba5b-20b6937d0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4f9be-39fd-4ac1-ba5b-20b6937d0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35D7F0-7DDA-4A1B-B6F4-BD9151271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74f9be-39fd-4ac1-ba5b-20b6937d06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D51D4E-6CFB-469E-A5BD-B404390390D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b74f9be-39fd-4ac1-ba5b-20b6937d069c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FDA5E0-5653-4F85-B87C-243060CE03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659</Words>
  <Application>Microsoft Macintosh PowerPoint</Application>
  <PresentationFormat>Custom</PresentationFormat>
  <Paragraphs>119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Medium</vt:lpstr>
      <vt:lpstr>Times New Roman</vt:lpstr>
      <vt:lpstr>Wingdings</vt:lpstr>
      <vt:lpstr>White</vt:lpstr>
      <vt:lpstr>1_Office-tema</vt:lpstr>
      <vt:lpstr>3_White</vt:lpstr>
      <vt:lpstr>1_White</vt:lpstr>
      <vt:lpstr>5_White</vt:lpstr>
      <vt:lpstr>6_White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Jette Haarup-Jensen</dc:creator>
  <cp:lastModifiedBy>Malthe Ott</cp:lastModifiedBy>
  <cp:revision>255</cp:revision>
  <cp:lastPrinted>2022-03-15T13:25:55Z</cp:lastPrinted>
  <dcterms:created xsi:type="dcterms:W3CDTF">2020-06-23T11:12:43Z</dcterms:created>
  <dcterms:modified xsi:type="dcterms:W3CDTF">2022-10-11T09:18:06Z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0x0101002556C64E54E7AD41B8026786656D6153</vt:lpwstr>
  </property>
</Properties>
</file>