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4"/>
  </p:sldMasterIdLst>
  <p:notesMasterIdLst>
    <p:notesMasterId r:id="rId15"/>
  </p:notesMasterIdLst>
  <p:handoutMasterIdLst>
    <p:handoutMasterId r:id="rId16"/>
  </p:handoutMasterIdLst>
  <p:sldIdLst>
    <p:sldId id="263" r:id="rId5"/>
    <p:sldId id="264" r:id="rId6"/>
    <p:sldId id="268" r:id="rId7"/>
    <p:sldId id="256" r:id="rId8"/>
    <p:sldId id="258" r:id="rId9"/>
    <p:sldId id="267" r:id="rId10"/>
    <p:sldId id="265" r:id="rId11"/>
    <p:sldId id="266" r:id="rId12"/>
    <p:sldId id="260" r:id="rId13"/>
    <p:sldId id="269" r:id="rId14"/>
  </p:sldIdLst>
  <p:sldSz cx="9906000" cy="6858000" type="A4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0">
          <p15:clr>
            <a:srgbClr val="A4A3A4"/>
          </p15:clr>
        </p15:guide>
        <p15:guide id="2" pos="6239">
          <p15:clr>
            <a:srgbClr val="A4A3A4"/>
          </p15:clr>
        </p15:guide>
        <p15:guide id="3" orient="horz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1C5"/>
    <a:srgbClr val="E7E8E9"/>
    <a:srgbClr val="A7C92B"/>
    <a:srgbClr val="9BC0CD"/>
    <a:srgbClr val="85989E"/>
    <a:srgbClr val="C0E4EF"/>
    <a:srgbClr val="115A60"/>
    <a:srgbClr val="0F4B50"/>
    <a:srgbClr val="1C3E5B"/>
    <a:srgbClr val="005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ema til typografi 1 - markeringsfarv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1574" autoAdjust="0"/>
  </p:normalViewPr>
  <p:slideViewPr>
    <p:cSldViewPr snapToGrid="0" snapToObjects="1">
      <p:cViewPr varScale="1">
        <p:scale>
          <a:sx n="76" d="100"/>
          <a:sy n="76" d="100"/>
        </p:scale>
        <p:origin x="1134" y="78"/>
      </p:cViewPr>
      <p:guideLst>
        <p:guide orient="horz" pos="4170"/>
        <p:guide pos="6239"/>
        <p:guide orient="horz"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-6720" y="-104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2134" tIns="46066" rIns="92134" bIns="46066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1100" y="1"/>
            <a:ext cx="2944958" cy="496888"/>
          </a:xfrm>
          <a:prstGeom prst="rect">
            <a:avLst/>
          </a:prstGeom>
        </p:spPr>
        <p:txBody>
          <a:bodyPr vert="horz" lIns="92134" tIns="46066" rIns="92134" bIns="46066" rtlCol="0"/>
          <a:lstStyle>
            <a:lvl1pPr algn="r">
              <a:defRPr sz="1200"/>
            </a:lvl1pPr>
          </a:lstStyle>
          <a:p>
            <a:fld id="{10464C1B-4014-46AF-BF46-FCC823C9F1F7}" type="datetimeFigureOut">
              <a:rPr lang="da-DK" smtClean="0"/>
              <a:pPr/>
              <a:t>12-10-2022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2134" tIns="46066" rIns="92134" bIns="46066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1100" y="9428164"/>
            <a:ext cx="2944958" cy="496887"/>
          </a:xfrm>
          <a:prstGeom prst="rect">
            <a:avLst/>
          </a:prstGeom>
        </p:spPr>
        <p:txBody>
          <a:bodyPr vert="horz" lIns="92134" tIns="46066" rIns="92134" bIns="46066" rtlCol="0" anchor="b"/>
          <a:lstStyle>
            <a:lvl1pPr algn="r">
              <a:defRPr sz="1200"/>
            </a:lvl1pPr>
          </a:lstStyle>
          <a:p>
            <a:fld id="{237CD017-33D1-4BF7-B018-5850E893664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133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25" tIns="46061" rIns="92125" bIns="46061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25" tIns="46061" rIns="92125" bIns="46061" rtlCol="0"/>
          <a:lstStyle>
            <a:lvl1pPr algn="r">
              <a:defRPr sz="1200"/>
            </a:lvl1pPr>
          </a:lstStyle>
          <a:p>
            <a:fld id="{CE127113-49D3-F044-B5FC-D88BD499CFBF}" type="datetimeFigureOut">
              <a:rPr lang="da-DK" smtClean="0"/>
              <a:pPr/>
              <a:t>12-10-2022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5" tIns="46061" rIns="92125" bIns="4606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125" tIns="46061" rIns="92125" bIns="46061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25" tIns="46061" rIns="92125" bIns="4606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25" tIns="46061" rIns="92125" bIns="46061" rtlCol="0" anchor="b"/>
          <a:lstStyle>
            <a:lvl1pPr algn="r">
              <a:defRPr sz="1200"/>
            </a:lvl1pPr>
          </a:lstStyle>
          <a:p>
            <a:fld id="{52224FDA-4837-2E42-AAC4-27594CF0CF6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1798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- Under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egrP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-32882"/>
            <a:ext cx="9929813" cy="7019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0582" y="2692401"/>
            <a:ext cx="9123561" cy="863601"/>
          </a:xfrm>
        </p:spPr>
        <p:txBody>
          <a:bodyPr>
            <a:noAutofit/>
          </a:bodyPr>
          <a:lstStyle>
            <a:lvl1pPr>
              <a:defRPr sz="3400" b="1"/>
            </a:lvl1pPr>
          </a:lstStyle>
          <a:p>
            <a:r>
              <a:rPr lang="da-DK" dirty="0"/>
              <a:t>Klik for at ændre titlen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0583" y="3556001"/>
            <a:ext cx="4378590" cy="495146"/>
          </a:xfrm>
        </p:spPr>
        <p:txBody>
          <a:bodyPr anchor="t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ændre titlen</a:t>
            </a:r>
          </a:p>
        </p:txBody>
      </p:sp>
      <p:pic>
        <p:nvPicPr>
          <p:cNvPr id="22" name="Picture 21" descr="hofor_neg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19083" r="25360" b="44905"/>
          <a:stretch/>
        </p:blipFill>
        <p:spPr>
          <a:xfrm>
            <a:off x="5601072" y="5478916"/>
            <a:ext cx="4304928" cy="14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70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-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70582" y="317500"/>
            <a:ext cx="9002651" cy="1481512"/>
          </a:xfrm>
        </p:spPr>
        <p:txBody>
          <a:bodyPr/>
          <a:lstStyle>
            <a:lvl1pPr>
              <a:defRPr b="1" cap="all"/>
            </a:lvl1pPr>
          </a:lstStyle>
          <a:p>
            <a:r>
              <a:rPr lang="da-DK" dirty="0"/>
              <a:t>Klik for at ændre titlen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idx="13"/>
          </p:nvPr>
        </p:nvSpPr>
        <p:spPr>
          <a:xfrm>
            <a:off x="495299" y="2000339"/>
            <a:ext cx="8961261" cy="3890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4907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2"/>
          <p:cNvSpPr>
            <a:spLocks noGrp="1"/>
          </p:cNvSpPr>
          <p:nvPr>
            <p:ph type="pic" idx="13" hasCustomPrompt="1"/>
          </p:nvPr>
        </p:nvSpPr>
        <p:spPr>
          <a:xfrm>
            <a:off x="0" y="143934"/>
            <a:ext cx="3872971" cy="671406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for at tilføje billede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idx="14"/>
          </p:nvPr>
        </p:nvSpPr>
        <p:spPr>
          <a:xfrm>
            <a:off x="4064054" y="1958499"/>
            <a:ext cx="5621812" cy="4019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064055" y="317500"/>
            <a:ext cx="5621811" cy="1481512"/>
          </a:xfrm>
        </p:spPr>
        <p:txBody>
          <a:bodyPr/>
          <a:lstStyle>
            <a:lvl1pPr>
              <a:defRPr b="1" cap="all"/>
            </a:lvl1pPr>
          </a:lstStyle>
          <a:p>
            <a:r>
              <a:rPr lang="da-DK" dirty="0"/>
              <a:t>Klik for at ændre titlen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OFOR_logo_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205" y="6054242"/>
            <a:ext cx="1174317" cy="744969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0669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95300" y="2065867"/>
            <a:ext cx="4376870" cy="3600841"/>
          </a:xfrm>
        </p:spPr>
        <p:txBody>
          <a:bodyPr>
            <a:normAutofit/>
          </a:bodyPr>
          <a:lstStyle>
            <a:lvl1pPr marL="342900" indent="-342900">
              <a:buSzPct val="100000"/>
              <a:buFont typeface="Courier New Italic"/>
              <a:buChar char="►"/>
              <a:defRPr sz="2000"/>
            </a:lvl1pPr>
            <a:lvl2pPr marL="800100" indent="-342900">
              <a:buSzPct val="100000"/>
              <a:buFont typeface="Courier New Italic"/>
              <a:buChar char="►"/>
              <a:defRPr sz="2000"/>
            </a:lvl2pPr>
            <a:lvl3pPr marL="1200150" indent="-285750">
              <a:buSzPct val="100000"/>
              <a:buFont typeface="Courier New Italic"/>
              <a:buChar char="►"/>
              <a:defRPr sz="2000"/>
            </a:lvl3pPr>
            <a:lvl4pPr marL="1657350" indent="-285750">
              <a:buSzPct val="100000"/>
              <a:buFont typeface="Courier New Italic"/>
              <a:buChar char="►"/>
              <a:defRPr sz="2000"/>
            </a:lvl4pPr>
            <a:lvl5pPr marL="2114550" indent="-285750">
              <a:buSzPct val="100000"/>
              <a:buFont typeface="Courier New Italic"/>
              <a:buChar char="►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5032111" y="2065867"/>
            <a:ext cx="4378590" cy="36008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70581" y="317500"/>
            <a:ext cx="8940118" cy="1481512"/>
          </a:xfrm>
        </p:spPr>
        <p:txBody>
          <a:bodyPr/>
          <a:lstStyle>
            <a:lvl1pPr>
              <a:defRPr b="1" cap="all"/>
            </a:lvl1pPr>
          </a:lstStyle>
          <a:p>
            <a:r>
              <a:rPr lang="da-DK" dirty="0"/>
              <a:t>Klik for at ændre titlen</a:t>
            </a:r>
          </a:p>
        </p:txBody>
      </p:sp>
      <p:sp>
        <p:nvSpPr>
          <p:cNvPr id="21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0582" y="1303866"/>
            <a:ext cx="4378590" cy="495146"/>
          </a:xfrm>
        </p:spPr>
        <p:txBody>
          <a:bodyPr anchor="t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ændre titlen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931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e med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143933"/>
            <a:ext cx="9906000" cy="5689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for at tilføje billede</a:t>
            </a:r>
          </a:p>
        </p:txBody>
      </p:sp>
      <p:pic>
        <p:nvPicPr>
          <p:cNvPr id="3" name="Billede 5" descr="VAN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0" y="5939035"/>
            <a:ext cx="627675" cy="725619"/>
          </a:xfrm>
          <a:prstGeom prst="rect">
            <a:avLst/>
          </a:prstGeom>
        </p:spPr>
      </p:pic>
      <p:pic>
        <p:nvPicPr>
          <p:cNvPr id="4" name="Billede 13" descr="spildevan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07" y="6060427"/>
            <a:ext cx="546829" cy="604226"/>
          </a:xfrm>
          <a:prstGeom prst="rect">
            <a:avLst/>
          </a:prstGeom>
        </p:spPr>
      </p:pic>
      <p:pic>
        <p:nvPicPr>
          <p:cNvPr id="5" name="Billede 14" descr="VARM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251" y="6063915"/>
            <a:ext cx="688871" cy="613438"/>
          </a:xfrm>
          <a:prstGeom prst="rect">
            <a:avLst/>
          </a:prstGeom>
        </p:spPr>
      </p:pic>
      <p:pic>
        <p:nvPicPr>
          <p:cNvPr id="7" name="Billede 15" descr="FJERNKØLING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796" y="6090224"/>
            <a:ext cx="489083" cy="583955"/>
          </a:xfrm>
          <a:prstGeom prst="rect">
            <a:avLst/>
          </a:prstGeom>
        </p:spPr>
      </p:pic>
      <p:pic>
        <p:nvPicPr>
          <p:cNvPr id="8" name="Billede 16" descr="BYGA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095" y="6041379"/>
            <a:ext cx="576856" cy="623274"/>
          </a:xfrm>
          <a:prstGeom prst="rect">
            <a:avLst/>
          </a:prstGeom>
        </p:spPr>
      </p:pic>
      <p:pic>
        <p:nvPicPr>
          <p:cNvPr id="9" name="Billede 17" descr="VIND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708" y="6028820"/>
            <a:ext cx="539640" cy="645359"/>
          </a:xfrm>
          <a:prstGeom prst="rect">
            <a:avLst/>
          </a:prstGeom>
        </p:spPr>
      </p:pic>
      <p:pic>
        <p:nvPicPr>
          <p:cNvPr id="10" name="Billede 7" descr="amagerværket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12" y="6139384"/>
            <a:ext cx="591972" cy="54643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846078"/>
            <a:ext cx="990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606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06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ofor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for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86" y="720742"/>
            <a:ext cx="6699979" cy="45966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152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for -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3" descr="Hofor_cmyk_ne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22" t="-4364" r="-2018" b="-2249"/>
          <a:stretch/>
        </p:blipFill>
        <p:spPr>
          <a:xfrm>
            <a:off x="2568646" y="1628975"/>
            <a:ext cx="4711729" cy="276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67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-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0583" y="317500"/>
            <a:ext cx="9041010" cy="1481512"/>
          </a:xfrm>
        </p:spPr>
        <p:txBody>
          <a:bodyPr/>
          <a:lstStyle>
            <a:lvl1pPr>
              <a:defRPr b="1"/>
            </a:lvl1pPr>
          </a:lstStyle>
          <a:p>
            <a:r>
              <a:rPr lang="da-DK" dirty="0"/>
              <a:t>Klik for at ændre titlen</a:t>
            </a:r>
            <a:endParaRPr lang="en-US" dirty="0"/>
          </a:p>
        </p:txBody>
      </p:sp>
      <p:sp>
        <p:nvSpPr>
          <p:cNvPr id="5" name="Pladsholder til tekst 2"/>
          <p:cNvSpPr>
            <a:spLocks noGrp="1"/>
          </p:cNvSpPr>
          <p:nvPr>
            <p:ph idx="13"/>
          </p:nvPr>
        </p:nvSpPr>
        <p:spPr>
          <a:xfrm>
            <a:off x="495299" y="2000339"/>
            <a:ext cx="9016294" cy="3890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ofor_ne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19083" r="25360" b="44905"/>
          <a:stretch/>
        </p:blipFill>
        <p:spPr>
          <a:xfrm>
            <a:off x="5601072" y="5478916"/>
            <a:ext cx="4304928" cy="145528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799012"/>
            <a:ext cx="990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717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stort ind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0583" y="317500"/>
            <a:ext cx="9041010" cy="766833"/>
          </a:xfrm>
        </p:spPr>
        <p:txBody>
          <a:bodyPr/>
          <a:lstStyle>
            <a:lvl1pPr>
              <a:defRPr b="1"/>
            </a:lvl1pPr>
          </a:lstStyle>
          <a:p>
            <a:r>
              <a:rPr lang="da-DK" dirty="0"/>
              <a:t>Klik for at ændre titlen</a:t>
            </a:r>
            <a:endParaRPr lang="en-US" dirty="0"/>
          </a:p>
        </p:txBody>
      </p:sp>
      <p:sp>
        <p:nvSpPr>
          <p:cNvPr id="5" name="Pladsholder til tekst 2"/>
          <p:cNvSpPr>
            <a:spLocks noGrp="1"/>
          </p:cNvSpPr>
          <p:nvPr>
            <p:ph idx="13"/>
          </p:nvPr>
        </p:nvSpPr>
        <p:spPr>
          <a:xfrm>
            <a:off x="495299" y="1304424"/>
            <a:ext cx="9016294" cy="520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ofor_ne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19083" r="25360" b="44905"/>
          <a:stretch/>
        </p:blipFill>
        <p:spPr>
          <a:xfrm>
            <a:off x="5601072" y="5478916"/>
            <a:ext cx="4304928" cy="145528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103097"/>
            <a:ext cx="990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646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indhold og lille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0583" y="317500"/>
            <a:ext cx="9041010" cy="766833"/>
          </a:xfrm>
        </p:spPr>
        <p:txBody>
          <a:bodyPr/>
          <a:lstStyle>
            <a:lvl1pPr>
              <a:defRPr b="1"/>
            </a:lvl1pPr>
          </a:lstStyle>
          <a:p>
            <a:r>
              <a:rPr lang="da-DK" dirty="0"/>
              <a:t>Klik for at ændre titlen</a:t>
            </a:r>
            <a:endParaRPr lang="en-US" dirty="0"/>
          </a:p>
        </p:txBody>
      </p:sp>
      <p:sp>
        <p:nvSpPr>
          <p:cNvPr id="5" name="Pladsholder til tekst 2"/>
          <p:cNvSpPr>
            <a:spLocks noGrp="1"/>
          </p:cNvSpPr>
          <p:nvPr>
            <p:ph idx="13"/>
          </p:nvPr>
        </p:nvSpPr>
        <p:spPr>
          <a:xfrm>
            <a:off x="495299" y="1304424"/>
            <a:ext cx="9016294" cy="520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103097"/>
            <a:ext cx="990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HOFOR_logo_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205" y="6054242"/>
            <a:ext cx="1174317" cy="744969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662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ind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idx="13"/>
          </p:nvPr>
        </p:nvSpPr>
        <p:spPr>
          <a:xfrm>
            <a:off x="495299" y="307497"/>
            <a:ext cx="9016294" cy="6198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ofor_ne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19083" r="25360" b="44905"/>
          <a:stretch/>
        </p:blipFill>
        <p:spPr>
          <a:xfrm>
            <a:off x="5601072" y="5478916"/>
            <a:ext cx="4304928" cy="1455284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5771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70582" y="317500"/>
            <a:ext cx="9002651" cy="6024034"/>
          </a:xfrm>
        </p:spPr>
        <p:txBody>
          <a:bodyPr>
            <a:normAutofit/>
          </a:bodyPr>
          <a:lstStyle>
            <a:lvl1pPr algn="ctr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ændre titlen</a:t>
            </a:r>
          </a:p>
        </p:txBody>
      </p:sp>
    </p:spTree>
    <p:extLst>
      <p:ext uri="{BB962C8B-B14F-4D97-AF65-F5344CB8AC3E}">
        <p14:creationId xmlns:p14="http://schemas.microsoft.com/office/powerpoint/2010/main" val="1918734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med f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799012"/>
            <a:ext cx="9906000" cy="39523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470582" y="317500"/>
            <a:ext cx="8940118" cy="1481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HOFOR_logo_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205" y="6054242"/>
            <a:ext cx="1174317" cy="744969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604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70582" y="317500"/>
            <a:ext cx="9435418" cy="1481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894514"/>
            <a:ext cx="8915400" cy="326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Picture 2" descr="HOFOR_logo_2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205" y="6054242"/>
            <a:ext cx="1174317" cy="7449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799012"/>
            <a:ext cx="990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053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4" r:id="rId2"/>
    <p:sldLayoutId id="2147483823" r:id="rId3"/>
    <p:sldLayoutId id="2147483825" r:id="rId4"/>
    <p:sldLayoutId id="2147483828" r:id="rId5"/>
    <p:sldLayoutId id="2147483830" r:id="rId6"/>
    <p:sldLayoutId id="2147483829" r:id="rId7"/>
    <p:sldLayoutId id="2147483821" r:id="rId8"/>
    <p:sldLayoutId id="2147483810" r:id="rId9"/>
    <p:sldLayoutId id="2147483820" r:id="rId10"/>
    <p:sldLayoutId id="2147483815" r:id="rId11"/>
    <p:sldLayoutId id="2147483812" r:id="rId12"/>
    <p:sldLayoutId id="2147483816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chemeClr val="tx1"/>
          </a:solidFill>
          <a:latin typeface="Ariel"/>
          <a:ea typeface="+mj-ea"/>
          <a:cs typeface="Ari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SzPct val="100000"/>
        <a:buFont typeface="Andale Mono"/>
        <a:buChar char="►"/>
        <a:defRPr sz="2000" kern="1200">
          <a:solidFill>
            <a:schemeClr val="tx1"/>
          </a:solidFill>
          <a:latin typeface="Ariel"/>
          <a:ea typeface="+mn-ea"/>
          <a:cs typeface="Ariel"/>
        </a:defRPr>
      </a:lvl1pPr>
      <a:lvl2pPr marL="800100" indent="-3429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Andale Mono"/>
        <a:buChar char="►"/>
        <a:defRPr sz="1600" kern="1200">
          <a:solidFill>
            <a:schemeClr val="tx1"/>
          </a:solidFill>
          <a:latin typeface="Ariel"/>
          <a:ea typeface="+mn-ea"/>
          <a:cs typeface="Ariel"/>
        </a:defRPr>
      </a:lvl2pPr>
      <a:lvl3pPr marL="1257300" indent="-3429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Andale Mono"/>
        <a:buChar char="►"/>
        <a:defRPr sz="1600" kern="1200">
          <a:solidFill>
            <a:schemeClr val="tx1"/>
          </a:solidFill>
          <a:latin typeface="Ariel"/>
          <a:ea typeface="+mn-ea"/>
          <a:cs typeface="Ariel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Andale Mono"/>
        <a:buChar char="►"/>
        <a:defRPr sz="1600" kern="1200">
          <a:solidFill>
            <a:schemeClr val="tx1"/>
          </a:solidFill>
          <a:latin typeface="Ariel"/>
          <a:ea typeface="+mn-ea"/>
          <a:cs typeface="Ariel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Andale Mono"/>
        <a:buChar char="►"/>
        <a:defRPr sz="1600" kern="1200">
          <a:solidFill>
            <a:schemeClr val="tx1"/>
          </a:solidFill>
          <a:latin typeface="Ariel"/>
          <a:ea typeface="+mn-ea"/>
          <a:cs typeface="Ari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Klimatilpasning af GF Holmehus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4294967295"/>
          </p:nvPr>
        </p:nvSpPr>
        <p:spPr>
          <a:xfrm>
            <a:off x="0" y="1755775"/>
            <a:ext cx="8388350" cy="4667250"/>
          </a:xfrm>
        </p:spPr>
        <p:txBody>
          <a:bodyPr/>
          <a:lstStyle/>
          <a:p>
            <a:r>
              <a:rPr lang="da-DK" dirty="0"/>
              <a:t>Formål med klimatilpasning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7478"/>
            <a:ext cx="6003341" cy="4502506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50" y="3117091"/>
            <a:ext cx="4507595" cy="3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rt&#10;&#10;Automatisk genereret beskrivelse">
            <a:extLst>
              <a:ext uri="{FF2B5EF4-FFF2-40B4-BE49-F238E27FC236}">
                <a16:creationId xmlns:a16="http://schemas.microsoft.com/office/drawing/2014/main" id="{E543BEC2-0F0C-4E12-AE20-AF46FB41C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78" y="0"/>
            <a:ext cx="7085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1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Klimatilpasning af GF Holmehus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4294967295"/>
          </p:nvPr>
        </p:nvSpPr>
        <p:spPr>
          <a:xfrm>
            <a:off x="470583" y="2355397"/>
            <a:ext cx="9434512" cy="3970338"/>
          </a:xfrm>
        </p:spPr>
        <p:txBody>
          <a:bodyPr/>
          <a:lstStyle/>
          <a:p>
            <a:r>
              <a:rPr lang="da-DK" dirty="0"/>
              <a:t>Baggrund for klimatilpasning:</a:t>
            </a:r>
          </a:p>
          <a:p>
            <a:r>
              <a:rPr lang="da-DK" dirty="0"/>
              <a:t>Fjerne op til 30% af de kommende regnmængder af fælleskloakkens serviceniveau.</a:t>
            </a:r>
          </a:p>
          <a:p>
            <a:r>
              <a:rPr lang="da-DK" dirty="0"/>
              <a:t>Hvad er et serviceniveau?</a:t>
            </a:r>
          </a:p>
          <a:p>
            <a:r>
              <a:rPr lang="da-DK" dirty="0"/>
              <a:t>Hvilke forpligtigelser har Hofor og hvilke har Københavns Kommune?</a:t>
            </a:r>
          </a:p>
          <a:p>
            <a:r>
              <a:rPr lang="da-DK" dirty="0"/>
              <a:t>Hvad betyder klimatilpasning og skybrudssikring?</a:t>
            </a:r>
          </a:p>
          <a:p>
            <a:r>
              <a:rPr lang="da-DK" dirty="0"/>
              <a:t>Hvordan er økonomien?</a:t>
            </a:r>
          </a:p>
          <a:p>
            <a:r>
              <a:rPr lang="da-DK" dirty="0"/>
              <a:t>Hvad betyder det for mig og min ejendom?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214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583" y="317500"/>
            <a:ext cx="9041010" cy="911454"/>
          </a:xfrm>
        </p:spPr>
        <p:txBody>
          <a:bodyPr>
            <a:normAutofit/>
          </a:bodyPr>
          <a:lstStyle/>
          <a:p>
            <a:r>
              <a:rPr lang="da-DK" dirty="0"/>
              <a:t>Klimatilpasning af GF Holmehus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95489701-67A3-4946-9FF2-14F8E5C20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954"/>
            <a:ext cx="9906000" cy="545725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BE2597A-CA8B-442F-8E8E-21CE39B08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101954"/>
            <a:ext cx="5223449" cy="56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430" y="322277"/>
            <a:ext cx="9123561" cy="863601"/>
          </a:xfrm>
        </p:spPr>
        <p:txBody>
          <a:bodyPr/>
          <a:lstStyle/>
          <a:p>
            <a:r>
              <a:rPr lang="da-DK" dirty="0"/>
              <a:t>Klimatilpasning af GF Holmehus</a:t>
            </a:r>
          </a:p>
        </p:txBody>
      </p:sp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0A4891BB-8A6F-4AAD-A577-C574DB78C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492"/>
            <a:ext cx="9906000" cy="42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8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3"/>
          </p:nvPr>
        </p:nvSpPr>
        <p:spPr>
          <a:xfrm>
            <a:off x="404708" y="1295729"/>
            <a:ext cx="9255308" cy="5213927"/>
          </a:xfrm>
        </p:spPr>
        <p:txBody>
          <a:bodyPr/>
          <a:lstStyle/>
          <a:p>
            <a:r>
              <a:rPr lang="da-DK" dirty="0"/>
              <a:t>Hvilke funktioner kommer til at blive anderledes end det er i dag:</a:t>
            </a:r>
          </a:p>
          <a:p>
            <a:r>
              <a:rPr lang="da-DK" dirty="0"/>
              <a:t>Ændret trafikforhold:</a:t>
            </a:r>
          </a:p>
          <a:p>
            <a:r>
              <a:rPr lang="da-DK" dirty="0"/>
              <a:t>Regnbede med vejbump – nogle steder, ca. hver 75m						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70582" y="336907"/>
            <a:ext cx="9123561" cy="863601"/>
          </a:xfrm>
        </p:spPr>
        <p:txBody>
          <a:bodyPr/>
          <a:lstStyle/>
          <a:p>
            <a:r>
              <a:rPr lang="da-DK" dirty="0"/>
              <a:t>Klimatilpasning af GF Holmehus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0ECD4FD-111F-49C8-A60A-27C2EC04E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57" y="2676266"/>
            <a:ext cx="7954485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4294967295"/>
          </p:nvPr>
        </p:nvSpPr>
        <p:spPr>
          <a:xfrm>
            <a:off x="136171" y="1044658"/>
            <a:ext cx="8342313" cy="422116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Opbygning af regnbed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0582" y="336907"/>
            <a:ext cx="9123561" cy="863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 cap="all">
                <a:solidFill>
                  <a:schemeClr val="tx1"/>
                </a:solidFill>
                <a:latin typeface="Ariel"/>
                <a:ea typeface="+mj-ea"/>
                <a:cs typeface="Ariel"/>
              </a:defRPr>
            </a:lvl1pPr>
          </a:lstStyle>
          <a:p>
            <a:r>
              <a:rPr lang="da-DK" dirty="0"/>
              <a:t>Klimatilpasning af GF Holmehus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" y="1592180"/>
            <a:ext cx="9676791" cy="50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8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4294967295"/>
          </p:nvPr>
        </p:nvSpPr>
        <p:spPr>
          <a:xfrm>
            <a:off x="69669" y="1839097"/>
            <a:ext cx="8342313" cy="4221162"/>
          </a:xfrm>
        </p:spPr>
        <p:txBody>
          <a:bodyPr/>
          <a:lstStyle/>
          <a:p>
            <a:r>
              <a:rPr lang="da-DK" dirty="0" err="1"/>
              <a:t>Regnbedets</a:t>
            </a:r>
            <a:r>
              <a:rPr lang="da-DK" dirty="0"/>
              <a:t> opbygning:</a:t>
            </a:r>
          </a:p>
          <a:p>
            <a:r>
              <a:rPr lang="da-DK" dirty="0"/>
              <a:t>Stauder i filterjord – Overløbsriste - Pullerter med reflekser - Granitkantsten ca. 10-12 cm over nuværende asfalt - </a:t>
            </a:r>
            <a:r>
              <a:rPr lang="da-DK" dirty="0" err="1"/>
              <a:t>Jernrende</a:t>
            </a:r>
            <a:r>
              <a:rPr lang="da-DK" dirty="0"/>
              <a:t> til fordeling af vandet i regnbedet – Brønd på modsatte side af vejen</a:t>
            </a:r>
          </a:p>
          <a:p>
            <a:r>
              <a:rPr lang="da-DK" dirty="0"/>
              <a:t>Faskiner til nedsivning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0582" y="336907"/>
            <a:ext cx="9123561" cy="863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 cap="all">
                <a:solidFill>
                  <a:schemeClr val="tx1"/>
                </a:solidFill>
                <a:latin typeface="Ariel"/>
                <a:ea typeface="+mj-ea"/>
                <a:cs typeface="Ariel"/>
              </a:defRPr>
            </a:lvl1pPr>
          </a:lstStyle>
          <a:p>
            <a:r>
              <a:rPr lang="da-DK" dirty="0"/>
              <a:t>Klimatilpasning af GF Holmehus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9C7741B-F4C7-49FD-95E1-4A8AF346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613" y="2935656"/>
            <a:ext cx="2833391" cy="3775892"/>
          </a:xfrm>
          <a:prstGeom prst="rect">
            <a:avLst/>
          </a:prstGeom>
        </p:spPr>
      </p:pic>
      <p:pic>
        <p:nvPicPr>
          <p:cNvPr id="1027" name="2A5A92B3-ED1D-4A2E-B86F-CE251FB8C4C5" descr="IMG_0604.jpg">
            <a:extLst>
              <a:ext uri="{FF2B5EF4-FFF2-40B4-BE49-F238E27FC236}">
                <a16:creationId xmlns:a16="http://schemas.microsoft.com/office/drawing/2014/main" id="{C011BAC5-2686-47D1-B844-0023E8851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59" y="2910256"/>
            <a:ext cx="2833391" cy="37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AEE4A8D1-60C5-4C83-9DFD-08663EC8D52B" descr="IMG_0599.jpg">
            <a:extLst>
              <a:ext uri="{FF2B5EF4-FFF2-40B4-BE49-F238E27FC236}">
                <a16:creationId xmlns:a16="http://schemas.microsoft.com/office/drawing/2014/main" id="{8936226B-84C7-40B2-9E5B-6DA0F81F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24" y="2922956"/>
            <a:ext cx="2831919" cy="377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4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583" y="317500"/>
            <a:ext cx="9041010" cy="889000"/>
          </a:xfrm>
        </p:spPr>
        <p:txBody>
          <a:bodyPr/>
          <a:lstStyle/>
          <a:p>
            <a:r>
              <a:rPr lang="da-DK" dirty="0"/>
              <a:t>Klimatilpasning af GF Holmehus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EBCED13-08A8-4ECF-AAE0-DD8B0965F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94" y="1563141"/>
            <a:ext cx="8701526" cy="5294859"/>
          </a:xfrm>
          <a:prstGeom prst="rect">
            <a:avLst/>
          </a:prstGeom>
        </p:spPr>
      </p:pic>
      <p:pic>
        <p:nvPicPr>
          <p:cNvPr id="8" name="Billede 7" descr="Et billede, der indeholder tekst, træ, udendørs, vej&#10;&#10;Automatisk genereret beskrivelse">
            <a:extLst>
              <a:ext uri="{FF2B5EF4-FFF2-40B4-BE49-F238E27FC236}">
                <a16:creationId xmlns:a16="http://schemas.microsoft.com/office/drawing/2014/main" id="{2B923C28-067B-425C-BBA8-9531CAE4B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03" y="1340708"/>
            <a:ext cx="9511593" cy="5451876"/>
          </a:xfrm>
          <a:prstGeom prst="rect">
            <a:avLst/>
          </a:prstGeom>
        </p:spPr>
      </p:pic>
      <p:pic>
        <p:nvPicPr>
          <p:cNvPr id="4" name="Billede 3" descr="Et billede, der indeholder udendørs, vej&#10;&#10;Automatisk genereret beskrivelse">
            <a:extLst>
              <a:ext uri="{FF2B5EF4-FFF2-40B4-BE49-F238E27FC236}">
                <a16:creationId xmlns:a16="http://schemas.microsoft.com/office/drawing/2014/main" id="{BF389936-CB59-4ED3-9193-B2EDF5C3E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51" y="961418"/>
            <a:ext cx="4951613" cy="493516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4514" y="1155622"/>
            <a:ext cx="5299848" cy="397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3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582" y="336907"/>
            <a:ext cx="9123561" cy="863601"/>
          </a:xfrm>
        </p:spPr>
        <p:txBody>
          <a:bodyPr/>
          <a:lstStyle/>
          <a:p>
            <a:r>
              <a:rPr lang="da-DK" dirty="0"/>
              <a:t>Klimatilpasning af GF Holmehus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3"/>
          </p:nvPr>
        </p:nvSpPr>
        <p:spPr>
          <a:xfrm>
            <a:off x="586961" y="1571105"/>
            <a:ext cx="8557040" cy="2349842"/>
          </a:xfrm>
        </p:spPr>
        <p:txBody>
          <a:bodyPr/>
          <a:lstStyle/>
          <a:p>
            <a:r>
              <a:rPr lang="da-DK" dirty="0"/>
              <a:t>Ændringer:</a:t>
            </a:r>
          </a:p>
          <a:p>
            <a:r>
              <a:rPr lang="da-DK" dirty="0"/>
              <a:t>Vallekildevej udgår af projektet pt. pga. KAB er ved at udarbejde en helhedsplan for hele deres område</a:t>
            </a:r>
          </a:p>
          <a:p>
            <a:endParaRPr lang="da-DK" dirty="0"/>
          </a:p>
          <a:p>
            <a:r>
              <a:rPr lang="da-DK" dirty="0"/>
              <a:t>	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6451334"/>
      </p:ext>
    </p:extLst>
  </p:cSld>
  <p:clrMapOvr>
    <a:masterClrMapping/>
  </p:clrMapOvr>
</p:sld>
</file>

<file path=ppt/theme/theme1.xml><?xml version="1.0" encoding="utf-8"?>
<a:theme xmlns:a="http://schemas.openxmlformats.org/drawingml/2006/main" name="HOFOR_template">
  <a:themeElements>
    <a:clrScheme name="Hofor">
      <a:dk1>
        <a:srgbClr val="292929"/>
      </a:dk1>
      <a:lt1>
        <a:sysClr val="window" lastClr="FFFFFF"/>
      </a:lt1>
      <a:dk2>
        <a:srgbClr val="004E50"/>
      </a:dk2>
      <a:lt2>
        <a:srgbClr val="8EC02F"/>
      </a:lt2>
      <a:accent1>
        <a:srgbClr val="B4D64B"/>
      </a:accent1>
      <a:accent2>
        <a:srgbClr val="2D6870"/>
      </a:accent2>
      <a:accent3>
        <a:srgbClr val="D0E5F5"/>
      </a:accent3>
      <a:accent4>
        <a:srgbClr val="6FB6C3"/>
      </a:accent4>
      <a:accent5>
        <a:srgbClr val="00445E"/>
      </a:accent5>
      <a:accent6>
        <a:srgbClr val="D22027"/>
      </a:accent6>
      <a:hlink>
        <a:srgbClr val="B5AF97"/>
      </a:hlink>
      <a:folHlink>
        <a:srgbClr val="97A1A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.potx" id="{7AD3F360-9E63-4B79-BECA-176302AFD408}" vid="{D12D6210-5E8D-4EA4-85A2-8AB5FD818541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1B0C772EE33A419B13FEDC4FE462D1" ma:contentTypeVersion="1" ma:contentTypeDescription="Opret et nyt dokument." ma:contentTypeScope="" ma:versionID="b2e14fda62ec4ce0f488381cf6b4708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83157c71bfdf2c810f220221625600d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tartdato for planlæg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lutdato for planlæg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E430DB-6BAD-40A8-9486-E9480E6551F5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9F422E-D8EA-408D-96D4-16746048C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3CB0436-BBD3-4695-B001-D4D674654E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7176</TotalTime>
  <Words>187</Words>
  <Application>Microsoft Office PowerPoint</Application>
  <PresentationFormat>A4-papir (210 x 297 mm)</PresentationFormat>
  <Paragraphs>28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Andale Mono</vt:lpstr>
      <vt:lpstr>Arial</vt:lpstr>
      <vt:lpstr>Ariel</vt:lpstr>
      <vt:lpstr>Calibri</vt:lpstr>
      <vt:lpstr>Courier New Italic</vt:lpstr>
      <vt:lpstr>HOFOR_template</vt:lpstr>
      <vt:lpstr>Klimatilpasning af GF Holmehus</vt:lpstr>
      <vt:lpstr>Klimatilpasning af GF Holmehus</vt:lpstr>
      <vt:lpstr>Klimatilpasning af GF Holmehus</vt:lpstr>
      <vt:lpstr>Klimatilpasning af GF Holmehus</vt:lpstr>
      <vt:lpstr>Klimatilpasning af GF Holmehus</vt:lpstr>
      <vt:lpstr>PowerPoint-præsentation</vt:lpstr>
      <vt:lpstr>PowerPoint-præsentation</vt:lpstr>
      <vt:lpstr>Klimatilpasning af GF Holmehus</vt:lpstr>
      <vt:lpstr>Klimatilpasning af GF Holmehus</vt:lpstr>
      <vt:lpstr>PowerPoint-præsentation</vt:lpstr>
    </vt:vector>
  </TitlesOfParts>
  <Company>HOFOR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Klimatilpasning af GF Valby Nye Villakvarter</dc:title>
  <dc:creator>Claus Mouritsen</dc:creator>
  <cp:lastModifiedBy>Claus Mouritsen</cp:lastModifiedBy>
  <cp:revision>24</cp:revision>
  <cp:lastPrinted>2015-03-27T12:00:14Z</cp:lastPrinted>
  <dcterms:created xsi:type="dcterms:W3CDTF">2019-02-04T07:33:24Z</dcterms:created>
  <dcterms:modified xsi:type="dcterms:W3CDTF">2022-10-12T05:22:59Z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0x010100021B0C772EE33A419B13FEDC4FE462D1</vt:lpwstr>
  </property>
</Properties>
</file>